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diagrams/data1.xml" ContentType="application/vnd.openxmlformats-officedocument.drawingml.diagramData+xml"/>
  <Override PartName="/ppt/diagrams/data3.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1.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3.xml" ContentType="application/vnd.openxmlformats-officedocument.presentationml.slide+xml"/>
  <Override PartName="/ppt/slides/slide29.xml" ContentType="application/vnd.openxmlformats-officedocument.presentationml.slide+xml"/>
  <Override PartName="/ppt/slides/slide31.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0.xml" ContentType="application/vnd.openxmlformats-officedocument.presentationml.slide+xml"/>
  <Override PartName="/ppt/slides/slide34.xml" ContentType="application/vnd.openxmlformats-officedocument.presentationml.slide+xml"/>
  <Override PartName="/ppt/slides/slide32.xml" ContentType="application/vnd.openxmlformats-officedocument.presentationml.slide+xml"/>
  <Override PartName="/ppt/slides/slide35.xml" ContentType="application/vnd.openxmlformats-officedocument.presentationml.slide+xml"/>
  <Override PartName="/ppt/slides/slide33.xml" ContentType="application/vnd.openxmlformats-officedocument.presentationml.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5.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9.xml" ContentType="application/vnd.openxmlformats-officedocument.presentationml.notesSlide+xml"/>
  <Override PartName="/ppt/notesSlides/notesSlide1.xml" ContentType="application/vnd.openxmlformats-officedocument.presentationml.notesSlide+xml"/>
  <Override PartName="/ppt/notesSlides/notesSlide6.xml" ContentType="application/vnd.openxmlformats-officedocument.presentationml.notesSlide+xml"/>
  <Override PartName="/ppt/slideLayouts/slideLayout25.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27.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2.xml" ContentType="application/vnd.openxmlformats-officedocument.presentationml.slideLayout+xml"/>
  <Override PartName="/ppt/slideLayouts/slideLayout26.xml" ContentType="application/vnd.openxmlformats-officedocument.presentationml.slideLayout+xml"/>
  <Override PartName="/ppt/slideLayouts/slideLayout30.xml" ContentType="application/vnd.openxmlformats-officedocument.presentationml.slideLayout+xml"/>
  <Override PartName="/ppt/slideLayouts/slideLayout28.xml" ContentType="application/vnd.openxmlformats-officedocument.presentationml.slideLayout+xml"/>
  <Override PartName="/ppt/slideLayouts/slideLayout31.xml" ContentType="application/vnd.openxmlformats-officedocument.presentationml.slideLayout+xml"/>
  <Override PartName="/ppt/slideLayouts/slideLayout29.xml" ContentType="application/vnd.openxmlformats-officedocument.presentationml.slideLayout+xml"/>
  <Override PartName="/ppt/diagrams/colors1.xml" ContentType="application/vnd.openxmlformats-officedocument.drawingml.diagramColors+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1.xml" ContentType="application/vnd.ms-office.drawingml.diagramDrawing+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3.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Lst>
  <p:notesMasterIdLst>
    <p:notesMasterId r:id="rId40"/>
  </p:notesMasterIdLst>
  <p:handoutMasterIdLst>
    <p:handoutMasterId r:id="rId41"/>
  </p:handoutMasterIdLst>
  <p:sldIdLst>
    <p:sldId id="270" r:id="rId2"/>
    <p:sldId id="306" r:id="rId3"/>
    <p:sldId id="307" r:id="rId4"/>
    <p:sldId id="272" r:id="rId5"/>
    <p:sldId id="273" r:id="rId6"/>
    <p:sldId id="298" r:id="rId7"/>
    <p:sldId id="304" r:id="rId8"/>
    <p:sldId id="332" r:id="rId9"/>
    <p:sldId id="258" r:id="rId10"/>
    <p:sldId id="305" r:id="rId11"/>
    <p:sldId id="275" r:id="rId12"/>
    <p:sldId id="293" r:id="rId13"/>
    <p:sldId id="259" r:id="rId14"/>
    <p:sldId id="277" r:id="rId15"/>
    <p:sldId id="278" r:id="rId16"/>
    <p:sldId id="333" r:id="rId17"/>
    <p:sldId id="309" r:id="rId18"/>
    <p:sldId id="260" r:id="rId19"/>
    <p:sldId id="314" r:id="rId20"/>
    <p:sldId id="315" r:id="rId21"/>
    <p:sldId id="316" r:id="rId22"/>
    <p:sldId id="317" r:id="rId23"/>
    <p:sldId id="318" r:id="rId24"/>
    <p:sldId id="319" r:id="rId25"/>
    <p:sldId id="320" r:id="rId26"/>
    <p:sldId id="321" r:id="rId27"/>
    <p:sldId id="322" r:id="rId28"/>
    <p:sldId id="323" r:id="rId29"/>
    <p:sldId id="324" r:id="rId30"/>
    <p:sldId id="334" r:id="rId31"/>
    <p:sldId id="335" r:id="rId32"/>
    <p:sldId id="329" r:id="rId33"/>
    <p:sldId id="330" r:id="rId34"/>
    <p:sldId id="336" r:id="rId35"/>
    <p:sldId id="328" r:id="rId36"/>
    <p:sldId id="326" r:id="rId37"/>
    <p:sldId id="331" r:id="rId38"/>
    <p:sldId id="268" r:id="rId39"/>
  </p:sldIdLst>
  <p:sldSz cx="9144000" cy="6858000" type="screen4x3"/>
  <p:notesSz cx="6797675" cy="9926638"/>
  <p:embeddedFontLst>
    <p:embeddedFont>
      <p:font typeface="Museo Sans 900" panose="02000000000000000000" pitchFamily="50" charset="0"/>
      <p:bold r:id="rId42"/>
      <p:boldItalic r:id="rId43"/>
    </p:embeddedFont>
    <p:embeddedFont>
      <p:font typeface="Museo Sans 300" panose="02000000000000000000" pitchFamily="50" charset="0"/>
      <p:regular r:id="rId44"/>
      <p:italic r:id="rId45"/>
    </p:embeddedFont>
    <p:embeddedFont>
      <p:font typeface="Museo Sans 700" panose="02000000000000000000" pitchFamily="50" charset="0"/>
      <p:bold r:id="rId46"/>
      <p:boldItalic r:id="rId47"/>
    </p:embeddedFont>
    <p:embeddedFont>
      <p:font typeface="Museo Sans 500" panose="02000000000000000000" pitchFamily="50" charset="0"/>
      <p:regular r:id="rId48"/>
      <p:italic r:id="rId49"/>
    </p:embeddedFont>
    <p:embeddedFont>
      <p:font typeface="Segoe UI" panose="020B0502040204020203" pitchFamily="34" charset="0"/>
      <p:regular r:id="rId50"/>
      <p:bold r:id="rId51"/>
      <p:italic r:id="rId52"/>
      <p:boldItalic r:id="rId53"/>
    </p:embeddedFont>
    <p:embeddedFont>
      <p:font typeface="Trebuchet MS" panose="020B0603020202020204" pitchFamily="34" charset="0"/>
      <p:regular r:id="rId54"/>
      <p:bold r:id="rId55"/>
      <p:italic r:id="rId56"/>
      <p:boldItalic r:id="rId57"/>
    </p:embeddedFont>
    <p:embeddedFont>
      <p:font typeface="MS PGothic" panose="020B0600070205080204" pitchFamily="34" charset="-128"/>
      <p:regular r:id="rId58"/>
    </p:embeddedFont>
    <p:embeddedFont>
      <p:font typeface="Calibri" panose="020F0502020204030204" pitchFamily="34" charset="0"/>
      <p:regular r:id="rId59"/>
      <p:bold r:id="rId60"/>
      <p:italic r:id="rId61"/>
      <p:boldItalic r:id="rId62"/>
    </p:embeddedFont>
    <p:embeddedFont>
      <p:font typeface="Helvetica" panose="020B0604020202020204" pitchFamily="34" charset="0"/>
      <p:regular r:id="rId63"/>
      <p:bold r:id="rId64"/>
      <p:italic r:id="rId65"/>
      <p:boldItalic r:id="rId66"/>
    </p:embeddedFont>
  </p:embeddedFontLst>
  <p:defaultTextStyle>
    <a:defPPr>
      <a:defRPr lang="fr-FR"/>
    </a:defPPr>
    <a:lvl1pPr algn="l" defTabSz="457200" rtl="0" fontAlgn="base">
      <a:spcBef>
        <a:spcPct val="0"/>
      </a:spcBef>
      <a:spcAft>
        <a:spcPct val="0"/>
      </a:spcAft>
      <a:defRPr kern="1200">
        <a:solidFill>
          <a:schemeClr val="tx1"/>
        </a:solidFill>
        <a:latin typeface="Arial" pitchFamily="8" charset="0"/>
        <a:ea typeface="ＭＳ Ｐゴシック" pitchFamily="8" charset="-128"/>
        <a:cs typeface="ＭＳ Ｐゴシック" pitchFamily="8" charset="-128"/>
      </a:defRPr>
    </a:lvl1pPr>
    <a:lvl2pPr marL="457200" algn="l" defTabSz="457200" rtl="0" fontAlgn="base">
      <a:spcBef>
        <a:spcPct val="0"/>
      </a:spcBef>
      <a:spcAft>
        <a:spcPct val="0"/>
      </a:spcAft>
      <a:defRPr kern="1200">
        <a:solidFill>
          <a:schemeClr val="tx1"/>
        </a:solidFill>
        <a:latin typeface="Arial" pitchFamily="8" charset="0"/>
        <a:ea typeface="ＭＳ Ｐゴシック" pitchFamily="8" charset="-128"/>
        <a:cs typeface="ＭＳ Ｐゴシック" pitchFamily="8" charset="-128"/>
      </a:defRPr>
    </a:lvl2pPr>
    <a:lvl3pPr marL="914400" algn="l" defTabSz="457200" rtl="0" fontAlgn="base">
      <a:spcBef>
        <a:spcPct val="0"/>
      </a:spcBef>
      <a:spcAft>
        <a:spcPct val="0"/>
      </a:spcAft>
      <a:defRPr kern="1200">
        <a:solidFill>
          <a:schemeClr val="tx1"/>
        </a:solidFill>
        <a:latin typeface="Arial" pitchFamily="8" charset="0"/>
        <a:ea typeface="ＭＳ Ｐゴシック" pitchFamily="8" charset="-128"/>
        <a:cs typeface="ＭＳ Ｐゴシック" pitchFamily="8" charset="-128"/>
      </a:defRPr>
    </a:lvl3pPr>
    <a:lvl4pPr marL="1371600" algn="l" defTabSz="457200" rtl="0" fontAlgn="base">
      <a:spcBef>
        <a:spcPct val="0"/>
      </a:spcBef>
      <a:spcAft>
        <a:spcPct val="0"/>
      </a:spcAft>
      <a:defRPr kern="1200">
        <a:solidFill>
          <a:schemeClr val="tx1"/>
        </a:solidFill>
        <a:latin typeface="Arial" pitchFamily="8" charset="0"/>
        <a:ea typeface="ＭＳ Ｐゴシック" pitchFamily="8" charset="-128"/>
        <a:cs typeface="ＭＳ Ｐゴシック" pitchFamily="8" charset="-128"/>
      </a:defRPr>
    </a:lvl4pPr>
    <a:lvl5pPr marL="1828800" algn="l" defTabSz="457200" rtl="0" fontAlgn="base">
      <a:spcBef>
        <a:spcPct val="0"/>
      </a:spcBef>
      <a:spcAft>
        <a:spcPct val="0"/>
      </a:spcAft>
      <a:defRPr kern="1200">
        <a:solidFill>
          <a:schemeClr val="tx1"/>
        </a:solidFill>
        <a:latin typeface="Arial" pitchFamily="8" charset="0"/>
        <a:ea typeface="ＭＳ Ｐゴシック" pitchFamily="8" charset="-128"/>
        <a:cs typeface="ＭＳ Ｐゴシック" pitchFamily="8" charset="-128"/>
      </a:defRPr>
    </a:lvl5pPr>
    <a:lvl6pPr marL="2286000" algn="l" defTabSz="457200" rtl="0" eaLnBrk="1" latinLnBrk="0" hangingPunct="1">
      <a:defRPr kern="1200">
        <a:solidFill>
          <a:schemeClr val="tx1"/>
        </a:solidFill>
        <a:latin typeface="Arial" pitchFamily="8" charset="0"/>
        <a:ea typeface="ＭＳ Ｐゴシック" pitchFamily="8" charset="-128"/>
        <a:cs typeface="ＭＳ Ｐゴシック" pitchFamily="8" charset="-128"/>
      </a:defRPr>
    </a:lvl6pPr>
    <a:lvl7pPr marL="2743200" algn="l" defTabSz="457200" rtl="0" eaLnBrk="1" latinLnBrk="0" hangingPunct="1">
      <a:defRPr kern="1200">
        <a:solidFill>
          <a:schemeClr val="tx1"/>
        </a:solidFill>
        <a:latin typeface="Arial" pitchFamily="8" charset="0"/>
        <a:ea typeface="ＭＳ Ｐゴシック" pitchFamily="8" charset="-128"/>
        <a:cs typeface="ＭＳ Ｐゴシック" pitchFamily="8" charset="-128"/>
      </a:defRPr>
    </a:lvl7pPr>
    <a:lvl8pPr marL="3200400" algn="l" defTabSz="457200" rtl="0" eaLnBrk="1" latinLnBrk="0" hangingPunct="1">
      <a:defRPr kern="1200">
        <a:solidFill>
          <a:schemeClr val="tx1"/>
        </a:solidFill>
        <a:latin typeface="Arial" pitchFamily="8" charset="0"/>
        <a:ea typeface="ＭＳ Ｐゴシック" pitchFamily="8" charset="-128"/>
        <a:cs typeface="ＭＳ Ｐゴシック" pitchFamily="8" charset="-128"/>
      </a:defRPr>
    </a:lvl8pPr>
    <a:lvl9pPr marL="3657600" algn="l" defTabSz="457200" rtl="0" eaLnBrk="1" latinLnBrk="0" hangingPunct="1">
      <a:defRPr kern="1200">
        <a:solidFill>
          <a:schemeClr val="tx1"/>
        </a:solidFill>
        <a:latin typeface="Arial" pitchFamily="8" charset="0"/>
        <a:ea typeface="ＭＳ Ｐゴシック" pitchFamily="8" charset="-128"/>
        <a:cs typeface="ＭＳ Ｐゴシック" pitchFamily="8"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4641"/>
    <a:srgbClr val="E5AA34"/>
    <a:srgbClr val="8A7CB5"/>
    <a:srgbClr val="77B27C"/>
    <a:srgbClr val="2852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8" autoAdjust="0"/>
    <p:restoredTop sz="94662" autoAdjust="0"/>
  </p:normalViewPr>
  <p:slideViewPr>
    <p:cSldViewPr snapToGrid="0" snapToObjects="1">
      <p:cViewPr varScale="1">
        <p:scale>
          <a:sx n="80" d="100"/>
          <a:sy n="80" d="100"/>
        </p:scale>
        <p:origin x="1430" y="53"/>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1.fntdata"/><Relationship Id="rId47" Type="http://schemas.openxmlformats.org/officeDocument/2006/relationships/font" Target="fonts/font6.fntdata"/><Relationship Id="rId63" Type="http://schemas.openxmlformats.org/officeDocument/2006/relationships/font" Target="fonts/font22.fntdata"/><Relationship Id="rId6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font" Target="fonts/font25.fntdata"/><Relationship Id="rId5" Type="http://schemas.openxmlformats.org/officeDocument/2006/relationships/slide" Target="slides/slide4.xml"/><Relationship Id="rId61" Type="http://schemas.openxmlformats.org/officeDocument/2006/relationships/font" Target="fonts/font2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0.fntdata"/><Relationship Id="rId72"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handoutMaster" Target="handoutMasters/handout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73"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6.xml"/><Relationship Id="rId71" Type="http://schemas.openxmlformats.org/officeDocument/2006/relationships/customXml" Target="../customXml/item1.xml"/></Relationships>
</file>

<file path=ppt/_rels/viewProps.xml.rels><?xml version="1.0" encoding="UTF-8" standalone="yes"?>
<Relationships xmlns="http://schemas.openxmlformats.org/package/2006/relationships"><Relationship Id="rId1" Type="http://schemas.openxmlformats.org/officeDocument/2006/relationships/slide" Target="slides/slide3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44F57F-B043-4164-A1D0-9C449CE1BB33}"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2D090E57-7421-4191-A736-343BEB1EBED7}">
      <dgm:prSet phldrT="[Text]"/>
      <dgm:spPr>
        <a:solidFill>
          <a:srgbClr val="CA4641"/>
        </a:solidFill>
      </dgm:spPr>
      <dgm:t>
        <a:bodyPr/>
        <a:lstStyle/>
        <a:p>
          <a:r>
            <a:rPr lang="en-US" dirty="0"/>
            <a:t>Agency Work</a:t>
          </a:r>
        </a:p>
      </dgm:t>
    </dgm:pt>
    <dgm:pt modelId="{B7129096-7F95-4A73-8D31-EA1D174629A4}" type="parTrans" cxnId="{5DDFCC3E-C98B-446A-B7B4-2F222970323E}">
      <dgm:prSet/>
      <dgm:spPr/>
      <dgm:t>
        <a:bodyPr/>
        <a:lstStyle/>
        <a:p>
          <a:endParaRPr lang="en-US"/>
        </a:p>
      </dgm:t>
    </dgm:pt>
    <dgm:pt modelId="{7ECB6248-13DA-4109-A166-C7420ECD75D0}" type="sibTrans" cxnId="{5DDFCC3E-C98B-446A-B7B4-2F222970323E}">
      <dgm:prSet/>
      <dgm:spPr/>
      <dgm:t>
        <a:bodyPr/>
        <a:lstStyle/>
        <a:p>
          <a:endParaRPr lang="en-US"/>
        </a:p>
      </dgm:t>
    </dgm:pt>
    <dgm:pt modelId="{2E4A84F8-7B21-408C-9391-68976DE4E0B2}">
      <dgm:prSet phldrT="[Text]" phldr="1"/>
      <dgm:spPr>
        <a:solidFill>
          <a:srgbClr val="CA4641"/>
        </a:solidFill>
      </dgm:spPr>
      <dgm:t>
        <a:bodyPr/>
        <a:lstStyle/>
        <a:p>
          <a:endParaRPr lang="en-US"/>
        </a:p>
      </dgm:t>
    </dgm:pt>
    <dgm:pt modelId="{6EBE2E76-ADCD-43D0-B919-EA44EE338CE3}" type="parTrans" cxnId="{F509E5F2-4083-464B-A27A-54723E535C62}">
      <dgm:prSet/>
      <dgm:spPr/>
      <dgm:t>
        <a:bodyPr/>
        <a:lstStyle/>
        <a:p>
          <a:endParaRPr lang="en-US"/>
        </a:p>
      </dgm:t>
    </dgm:pt>
    <dgm:pt modelId="{CB2A7CC1-93AC-47CC-8632-608263065328}" type="sibTrans" cxnId="{F509E5F2-4083-464B-A27A-54723E535C62}">
      <dgm:prSet/>
      <dgm:spPr/>
      <dgm:t>
        <a:bodyPr/>
        <a:lstStyle/>
        <a:p>
          <a:endParaRPr lang="en-US"/>
        </a:p>
      </dgm:t>
    </dgm:pt>
    <dgm:pt modelId="{7D0CE520-334B-436D-814D-159E932148B7}">
      <dgm:prSet phldrT="[Text]" phldr="1"/>
      <dgm:spPr>
        <a:solidFill>
          <a:srgbClr val="CA4641"/>
        </a:solidFill>
      </dgm:spPr>
      <dgm:t>
        <a:bodyPr/>
        <a:lstStyle/>
        <a:p>
          <a:endParaRPr lang="en-US"/>
        </a:p>
      </dgm:t>
    </dgm:pt>
    <dgm:pt modelId="{49C1D1BC-7A6E-430B-A643-A1FBFA53C3B8}" type="parTrans" cxnId="{09DE60E8-9DFD-4420-BEDB-0BF0C182F673}">
      <dgm:prSet/>
      <dgm:spPr/>
      <dgm:t>
        <a:bodyPr/>
        <a:lstStyle/>
        <a:p>
          <a:endParaRPr lang="en-US"/>
        </a:p>
      </dgm:t>
    </dgm:pt>
    <dgm:pt modelId="{2A847EB0-605F-4CB4-B0F0-55BE94021420}" type="sibTrans" cxnId="{09DE60E8-9DFD-4420-BEDB-0BF0C182F673}">
      <dgm:prSet/>
      <dgm:spPr/>
      <dgm:t>
        <a:bodyPr/>
        <a:lstStyle/>
        <a:p>
          <a:endParaRPr lang="en-US"/>
        </a:p>
      </dgm:t>
    </dgm:pt>
    <dgm:pt modelId="{9BCCCC69-9B3E-4DA3-A521-082B8CB8FAED}">
      <dgm:prSet phldrT="[Text]"/>
      <dgm:spPr>
        <a:solidFill>
          <a:srgbClr val="77B27C"/>
        </a:solidFill>
      </dgm:spPr>
      <dgm:t>
        <a:bodyPr/>
        <a:lstStyle/>
        <a:p>
          <a:r>
            <a:rPr lang="en-US" dirty="0"/>
            <a:t>Direct Recruitment</a:t>
          </a:r>
        </a:p>
      </dgm:t>
    </dgm:pt>
    <dgm:pt modelId="{353F09B0-88E7-4431-98B4-3AF9551F1909}" type="parTrans" cxnId="{21AC23BC-0399-4FCD-83EE-30D57CBB8E81}">
      <dgm:prSet/>
      <dgm:spPr/>
      <dgm:t>
        <a:bodyPr/>
        <a:lstStyle/>
        <a:p>
          <a:endParaRPr lang="en-US"/>
        </a:p>
      </dgm:t>
    </dgm:pt>
    <dgm:pt modelId="{D0E9F2EF-EB3A-4EB3-8397-1759569AA59A}" type="sibTrans" cxnId="{21AC23BC-0399-4FCD-83EE-30D57CBB8E81}">
      <dgm:prSet/>
      <dgm:spPr/>
      <dgm:t>
        <a:bodyPr/>
        <a:lstStyle/>
        <a:p>
          <a:endParaRPr lang="en-US"/>
        </a:p>
      </dgm:t>
    </dgm:pt>
    <dgm:pt modelId="{64CEDC04-5506-44F3-A8C0-2D71DC6A66FE}">
      <dgm:prSet phldrT="[Text]" phldr="1"/>
      <dgm:spPr>
        <a:solidFill>
          <a:srgbClr val="77B27C"/>
        </a:solidFill>
      </dgm:spPr>
      <dgm:t>
        <a:bodyPr/>
        <a:lstStyle/>
        <a:p>
          <a:endParaRPr lang="en-US"/>
        </a:p>
      </dgm:t>
    </dgm:pt>
    <dgm:pt modelId="{3A5FB18E-4A96-4125-A53C-2CBE7E459D8F}" type="parTrans" cxnId="{B8D85E48-E63B-456F-8560-012CD9BA2EFE}">
      <dgm:prSet/>
      <dgm:spPr/>
      <dgm:t>
        <a:bodyPr/>
        <a:lstStyle/>
        <a:p>
          <a:endParaRPr lang="en-US"/>
        </a:p>
      </dgm:t>
    </dgm:pt>
    <dgm:pt modelId="{88C588B7-EAC1-4C1B-87E2-5428BCF59AAD}" type="sibTrans" cxnId="{B8D85E48-E63B-456F-8560-012CD9BA2EFE}">
      <dgm:prSet/>
      <dgm:spPr/>
      <dgm:t>
        <a:bodyPr/>
        <a:lstStyle/>
        <a:p>
          <a:endParaRPr lang="en-US"/>
        </a:p>
      </dgm:t>
    </dgm:pt>
    <dgm:pt modelId="{A19B2830-228A-4601-8775-1EBC3E1EB609}">
      <dgm:prSet phldrT="[Text]" phldr="1"/>
      <dgm:spPr>
        <a:solidFill>
          <a:srgbClr val="77B27C"/>
        </a:solidFill>
      </dgm:spPr>
      <dgm:t>
        <a:bodyPr/>
        <a:lstStyle/>
        <a:p>
          <a:endParaRPr lang="en-US"/>
        </a:p>
      </dgm:t>
    </dgm:pt>
    <dgm:pt modelId="{3BAD92E4-D97E-48B1-B08A-B2A5327B54BA}" type="parTrans" cxnId="{80CCB6F9-5838-44F7-A4F2-FEAF000B1F58}">
      <dgm:prSet/>
      <dgm:spPr/>
      <dgm:t>
        <a:bodyPr/>
        <a:lstStyle/>
        <a:p>
          <a:endParaRPr lang="en-US"/>
        </a:p>
      </dgm:t>
    </dgm:pt>
    <dgm:pt modelId="{755D775C-C350-46CD-A071-5A79BABA9218}" type="sibTrans" cxnId="{80CCB6F9-5838-44F7-A4F2-FEAF000B1F58}">
      <dgm:prSet/>
      <dgm:spPr/>
      <dgm:t>
        <a:bodyPr/>
        <a:lstStyle/>
        <a:p>
          <a:endParaRPr lang="en-US"/>
        </a:p>
      </dgm:t>
    </dgm:pt>
    <dgm:pt modelId="{041C5E84-2109-4892-BCDC-98DD5BFC3C77}">
      <dgm:prSet phldrT="[Text]"/>
      <dgm:spPr>
        <a:solidFill>
          <a:srgbClr val="E5AA34"/>
        </a:solidFill>
      </dgm:spPr>
      <dgm:t>
        <a:bodyPr/>
        <a:lstStyle/>
        <a:p>
          <a:r>
            <a:rPr lang="en-US" dirty="0"/>
            <a:t>Career Management</a:t>
          </a:r>
        </a:p>
      </dgm:t>
    </dgm:pt>
    <dgm:pt modelId="{2AB7BDF2-97C2-4362-B287-19B97734D2F4}" type="parTrans" cxnId="{E0DC720C-5B9D-4BEF-B4A9-F55CDCA6DF98}">
      <dgm:prSet/>
      <dgm:spPr/>
      <dgm:t>
        <a:bodyPr/>
        <a:lstStyle/>
        <a:p>
          <a:endParaRPr lang="en-US"/>
        </a:p>
      </dgm:t>
    </dgm:pt>
    <dgm:pt modelId="{3626350D-2C08-42B4-A3F1-BE54B9022287}" type="sibTrans" cxnId="{E0DC720C-5B9D-4BEF-B4A9-F55CDCA6DF98}">
      <dgm:prSet/>
      <dgm:spPr/>
      <dgm:t>
        <a:bodyPr/>
        <a:lstStyle/>
        <a:p>
          <a:endParaRPr lang="en-US"/>
        </a:p>
      </dgm:t>
    </dgm:pt>
    <dgm:pt modelId="{36416058-59E1-4DEB-9EEA-63D0D2C36288}">
      <dgm:prSet phldrT="[Text]" phldr="1"/>
      <dgm:spPr>
        <a:solidFill>
          <a:srgbClr val="E5AA34"/>
        </a:solidFill>
      </dgm:spPr>
      <dgm:t>
        <a:bodyPr/>
        <a:lstStyle/>
        <a:p>
          <a:endParaRPr lang="en-US" dirty="0"/>
        </a:p>
      </dgm:t>
    </dgm:pt>
    <dgm:pt modelId="{82E735E3-79F5-41BC-A873-C5F3C5B46812}" type="parTrans" cxnId="{27C7A78F-132A-42F4-BEBF-B2341E9373FD}">
      <dgm:prSet/>
      <dgm:spPr/>
      <dgm:t>
        <a:bodyPr/>
        <a:lstStyle/>
        <a:p>
          <a:endParaRPr lang="en-US"/>
        </a:p>
      </dgm:t>
    </dgm:pt>
    <dgm:pt modelId="{15E72860-6604-4160-BDB2-98848B1C4304}" type="sibTrans" cxnId="{27C7A78F-132A-42F4-BEBF-B2341E9373FD}">
      <dgm:prSet/>
      <dgm:spPr/>
      <dgm:t>
        <a:bodyPr/>
        <a:lstStyle/>
        <a:p>
          <a:endParaRPr lang="en-US"/>
        </a:p>
      </dgm:t>
    </dgm:pt>
    <dgm:pt modelId="{C889F441-02AD-4639-B774-72FB48A53A19}">
      <dgm:prSet phldrT="[Text]" phldr="1"/>
      <dgm:spPr>
        <a:solidFill>
          <a:srgbClr val="E5AA34"/>
        </a:solidFill>
      </dgm:spPr>
      <dgm:t>
        <a:bodyPr/>
        <a:lstStyle/>
        <a:p>
          <a:endParaRPr lang="en-US" dirty="0"/>
        </a:p>
      </dgm:t>
    </dgm:pt>
    <dgm:pt modelId="{26ABFB95-2DB4-44F1-B9B1-FB4A5C4846EB}" type="parTrans" cxnId="{44D2BCAA-4D51-4F59-807D-0B95A6108725}">
      <dgm:prSet/>
      <dgm:spPr/>
      <dgm:t>
        <a:bodyPr/>
        <a:lstStyle/>
        <a:p>
          <a:endParaRPr lang="en-US"/>
        </a:p>
      </dgm:t>
    </dgm:pt>
    <dgm:pt modelId="{AAAF954F-F6E6-43CD-9C2D-4BC56E6F7D88}" type="sibTrans" cxnId="{44D2BCAA-4D51-4F59-807D-0B95A6108725}">
      <dgm:prSet/>
      <dgm:spPr/>
      <dgm:t>
        <a:bodyPr/>
        <a:lstStyle/>
        <a:p>
          <a:endParaRPr lang="en-US"/>
        </a:p>
      </dgm:t>
    </dgm:pt>
    <dgm:pt modelId="{FF324296-0139-4330-B0A9-EA2F0D6E32EC}">
      <dgm:prSet phldrT="[Text]"/>
      <dgm:spPr>
        <a:solidFill>
          <a:srgbClr val="008792"/>
        </a:solidFill>
      </dgm:spPr>
      <dgm:t>
        <a:bodyPr/>
        <a:lstStyle/>
        <a:p>
          <a:r>
            <a:rPr lang="en-US" dirty="0"/>
            <a:t>Managed Services Providers</a:t>
          </a:r>
        </a:p>
      </dgm:t>
    </dgm:pt>
    <dgm:pt modelId="{6FEDB69B-B67F-4001-B2D5-1E40835628C5}" type="parTrans" cxnId="{962761C1-B68F-4BFA-84FD-A648B713CD77}">
      <dgm:prSet/>
      <dgm:spPr/>
      <dgm:t>
        <a:bodyPr/>
        <a:lstStyle/>
        <a:p>
          <a:endParaRPr lang="en-US"/>
        </a:p>
      </dgm:t>
    </dgm:pt>
    <dgm:pt modelId="{DE63B17D-44E9-414D-91EC-AA397DA21CA6}" type="sibTrans" cxnId="{962761C1-B68F-4BFA-84FD-A648B713CD77}">
      <dgm:prSet/>
      <dgm:spPr/>
      <dgm:t>
        <a:bodyPr/>
        <a:lstStyle/>
        <a:p>
          <a:endParaRPr lang="en-US"/>
        </a:p>
      </dgm:t>
    </dgm:pt>
    <dgm:pt modelId="{FDAA9674-089C-41E3-8BB9-663847D97275}">
      <dgm:prSet phldrT="[Text]"/>
      <dgm:spPr>
        <a:solidFill>
          <a:srgbClr val="8A7CB5"/>
        </a:solidFill>
      </dgm:spPr>
      <dgm:t>
        <a:bodyPr/>
        <a:lstStyle/>
        <a:p>
          <a:r>
            <a:rPr lang="en-US" dirty="0"/>
            <a:t>Recruitment Process Outsourcing</a:t>
          </a:r>
        </a:p>
      </dgm:t>
    </dgm:pt>
    <dgm:pt modelId="{8A7D1BA5-5EAA-4759-AF5F-70DF8D9BC920}" type="parTrans" cxnId="{3C73A1C3-7430-43DC-865A-26F4E31064B8}">
      <dgm:prSet/>
      <dgm:spPr/>
      <dgm:t>
        <a:bodyPr/>
        <a:lstStyle/>
        <a:p>
          <a:endParaRPr lang="en-US"/>
        </a:p>
      </dgm:t>
    </dgm:pt>
    <dgm:pt modelId="{F587066F-3CC1-4228-AFBB-49E339CCECB7}" type="sibTrans" cxnId="{3C73A1C3-7430-43DC-865A-26F4E31064B8}">
      <dgm:prSet/>
      <dgm:spPr/>
      <dgm:t>
        <a:bodyPr/>
        <a:lstStyle/>
        <a:p>
          <a:endParaRPr lang="en-US"/>
        </a:p>
      </dgm:t>
    </dgm:pt>
    <dgm:pt modelId="{5813D706-0009-44EC-8364-53599BFAAA0F}">
      <dgm:prSet phldrT="[Text]"/>
      <dgm:spPr>
        <a:solidFill>
          <a:srgbClr val="8A7CB5"/>
        </a:solidFill>
      </dgm:spPr>
      <dgm:t>
        <a:bodyPr/>
        <a:lstStyle/>
        <a:p>
          <a:endParaRPr lang="en-US" dirty="0"/>
        </a:p>
        <a:p>
          <a:endParaRPr lang="en-US" dirty="0"/>
        </a:p>
        <a:p>
          <a:endParaRPr lang="en-US" dirty="0"/>
        </a:p>
        <a:p>
          <a:endParaRPr lang="en-US" dirty="0"/>
        </a:p>
      </dgm:t>
    </dgm:pt>
    <dgm:pt modelId="{16B2F409-B178-454D-A496-F037134017BD}" type="parTrans" cxnId="{42037A2A-8802-466F-979F-6C959533ACE5}">
      <dgm:prSet/>
      <dgm:spPr/>
      <dgm:t>
        <a:bodyPr/>
        <a:lstStyle/>
        <a:p>
          <a:endParaRPr lang="en-US"/>
        </a:p>
      </dgm:t>
    </dgm:pt>
    <dgm:pt modelId="{ACECC45B-DCBF-4883-BC81-65FBB405A7F5}" type="sibTrans" cxnId="{42037A2A-8802-466F-979F-6C959533ACE5}">
      <dgm:prSet/>
      <dgm:spPr/>
      <dgm:t>
        <a:bodyPr/>
        <a:lstStyle/>
        <a:p>
          <a:endParaRPr lang="en-US"/>
        </a:p>
      </dgm:t>
    </dgm:pt>
    <dgm:pt modelId="{AA5AA379-9130-4AA9-AD07-91484FA687A8}">
      <dgm:prSet phldrT="[Text]"/>
      <dgm:spPr>
        <a:solidFill>
          <a:srgbClr val="8A7CB5"/>
        </a:solidFill>
      </dgm:spPr>
      <dgm:t>
        <a:bodyPr/>
        <a:lstStyle/>
        <a:p>
          <a:endParaRPr lang="en-US" dirty="0"/>
        </a:p>
      </dgm:t>
    </dgm:pt>
    <dgm:pt modelId="{030DEC7C-CA64-4EAA-8548-9BE179305970}" type="parTrans" cxnId="{57FEF15E-B6BE-42AF-9455-3A932FA6DC64}">
      <dgm:prSet/>
      <dgm:spPr/>
      <dgm:t>
        <a:bodyPr/>
        <a:lstStyle/>
        <a:p>
          <a:endParaRPr lang="en-US"/>
        </a:p>
      </dgm:t>
    </dgm:pt>
    <dgm:pt modelId="{6B800439-224B-4DEF-B351-EAEC7BD81B32}" type="sibTrans" cxnId="{57FEF15E-B6BE-42AF-9455-3A932FA6DC64}">
      <dgm:prSet/>
      <dgm:spPr/>
      <dgm:t>
        <a:bodyPr/>
        <a:lstStyle/>
        <a:p>
          <a:endParaRPr lang="en-US"/>
        </a:p>
      </dgm:t>
    </dgm:pt>
    <dgm:pt modelId="{7208C870-1FA5-4D56-BEC6-F602937B616B}">
      <dgm:prSet phldrT="[Text]"/>
      <dgm:spPr>
        <a:solidFill>
          <a:srgbClr val="8A7CB5"/>
        </a:solidFill>
      </dgm:spPr>
      <dgm:t>
        <a:bodyPr/>
        <a:lstStyle/>
        <a:p>
          <a:endParaRPr lang="en-US" dirty="0"/>
        </a:p>
      </dgm:t>
    </dgm:pt>
    <dgm:pt modelId="{D521FD27-3983-41C4-9C5A-F38A27C2C6C2}" type="parTrans" cxnId="{9BD4F650-74D7-4EA6-8348-978E586A1C54}">
      <dgm:prSet/>
      <dgm:spPr/>
      <dgm:t>
        <a:bodyPr/>
        <a:lstStyle/>
        <a:p>
          <a:endParaRPr lang="en-US"/>
        </a:p>
      </dgm:t>
    </dgm:pt>
    <dgm:pt modelId="{47DAA15E-FD69-481D-B64F-79C6F4D2794D}" type="sibTrans" cxnId="{9BD4F650-74D7-4EA6-8348-978E586A1C54}">
      <dgm:prSet/>
      <dgm:spPr/>
      <dgm:t>
        <a:bodyPr/>
        <a:lstStyle/>
        <a:p>
          <a:endParaRPr lang="en-US"/>
        </a:p>
      </dgm:t>
    </dgm:pt>
    <dgm:pt modelId="{F706DFE0-181B-4793-85FA-98723C2B5222}">
      <dgm:prSet phldrT="[Text]"/>
      <dgm:spPr>
        <a:solidFill>
          <a:srgbClr val="008792"/>
        </a:solidFill>
      </dgm:spPr>
      <dgm:t>
        <a:bodyPr/>
        <a:lstStyle/>
        <a:p>
          <a:endParaRPr lang="en-US" dirty="0"/>
        </a:p>
      </dgm:t>
    </dgm:pt>
    <dgm:pt modelId="{2347F43A-B76E-4DE0-9BC9-B0EAC3C4E703}" type="parTrans" cxnId="{0D158A2B-E948-41AE-A8AE-BE9AAA87123E}">
      <dgm:prSet/>
      <dgm:spPr/>
      <dgm:t>
        <a:bodyPr/>
        <a:lstStyle/>
        <a:p>
          <a:endParaRPr lang="en-US"/>
        </a:p>
      </dgm:t>
    </dgm:pt>
    <dgm:pt modelId="{1104C2DD-830F-413A-B939-1867560F217D}" type="sibTrans" cxnId="{0D158A2B-E948-41AE-A8AE-BE9AAA87123E}">
      <dgm:prSet/>
      <dgm:spPr/>
      <dgm:t>
        <a:bodyPr/>
        <a:lstStyle/>
        <a:p>
          <a:endParaRPr lang="en-US"/>
        </a:p>
      </dgm:t>
    </dgm:pt>
    <dgm:pt modelId="{B9AC2E4E-0672-4727-8B3B-7E436AD4CC32}">
      <dgm:prSet phldrT="[Text]"/>
      <dgm:spPr>
        <a:solidFill>
          <a:srgbClr val="008792"/>
        </a:solidFill>
      </dgm:spPr>
      <dgm:t>
        <a:bodyPr/>
        <a:lstStyle/>
        <a:p>
          <a:endParaRPr lang="en-US" dirty="0"/>
        </a:p>
      </dgm:t>
    </dgm:pt>
    <dgm:pt modelId="{D9667C76-0CDB-41B6-83C8-FE01E55517F4}" type="parTrans" cxnId="{1A049CFB-DEE8-43EF-A516-7DB1DDAFB9C2}">
      <dgm:prSet/>
      <dgm:spPr/>
      <dgm:t>
        <a:bodyPr/>
        <a:lstStyle/>
        <a:p>
          <a:endParaRPr lang="en-US"/>
        </a:p>
      </dgm:t>
    </dgm:pt>
    <dgm:pt modelId="{85EBEBE1-CC93-498D-A512-40953D60C694}" type="sibTrans" cxnId="{1A049CFB-DEE8-43EF-A516-7DB1DDAFB9C2}">
      <dgm:prSet/>
      <dgm:spPr/>
      <dgm:t>
        <a:bodyPr/>
        <a:lstStyle/>
        <a:p>
          <a:endParaRPr lang="en-US"/>
        </a:p>
      </dgm:t>
    </dgm:pt>
    <dgm:pt modelId="{6CE7390E-AC17-457F-B605-B03FA0D9C308}" type="pres">
      <dgm:prSet presAssocID="{0944F57F-B043-4164-A1D0-9C449CE1BB33}" presName="Name0" presStyleCnt="0">
        <dgm:presLayoutVars>
          <dgm:dir/>
          <dgm:resizeHandles val="exact"/>
        </dgm:presLayoutVars>
      </dgm:prSet>
      <dgm:spPr/>
      <dgm:t>
        <a:bodyPr/>
        <a:lstStyle/>
        <a:p>
          <a:endParaRPr lang="en-US"/>
        </a:p>
      </dgm:t>
    </dgm:pt>
    <dgm:pt modelId="{2F6A2B11-977F-4A91-9B6B-59623B07D1D0}" type="pres">
      <dgm:prSet presAssocID="{2D090E57-7421-4191-A736-343BEB1EBED7}" presName="node" presStyleLbl="node1" presStyleIdx="0" presStyleCnt="5">
        <dgm:presLayoutVars>
          <dgm:bulletEnabled val="1"/>
        </dgm:presLayoutVars>
      </dgm:prSet>
      <dgm:spPr/>
      <dgm:t>
        <a:bodyPr/>
        <a:lstStyle/>
        <a:p>
          <a:endParaRPr lang="en-US"/>
        </a:p>
      </dgm:t>
    </dgm:pt>
    <dgm:pt modelId="{61FAE3BD-FCC1-4CE1-B72C-E7730704CFE3}" type="pres">
      <dgm:prSet presAssocID="{7ECB6248-13DA-4109-A166-C7420ECD75D0}" presName="sibTrans" presStyleCnt="0"/>
      <dgm:spPr/>
    </dgm:pt>
    <dgm:pt modelId="{7EC7A08C-C8EC-4995-9CD5-C1AB4310AB13}" type="pres">
      <dgm:prSet presAssocID="{9BCCCC69-9B3E-4DA3-A521-082B8CB8FAED}" presName="node" presStyleLbl="node1" presStyleIdx="1" presStyleCnt="5">
        <dgm:presLayoutVars>
          <dgm:bulletEnabled val="1"/>
        </dgm:presLayoutVars>
      </dgm:prSet>
      <dgm:spPr/>
      <dgm:t>
        <a:bodyPr/>
        <a:lstStyle/>
        <a:p>
          <a:endParaRPr lang="en-US"/>
        </a:p>
      </dgm:t>
    </dgm:pt>
    <dgm:pt modelId="{57113911-6601-4D6A-B333-EDD92696FCF9}" type="pres">
      <dgm:prSet presAssocID="{D0E9F2EF-EB3A-4EB3-8397-1759569AA59A}" presName="sibTrans" presStyleCnt="0"/>
      <dgm:spPr/>
    </dgm:pt>
    <dgm:pt modelId="{C8F94667-11E9-4B2A-9950-F1EA81CB74A7}" type="pres">
      <dgm:prSet presAssocID="{041C5E84-2109-4892-BCDC-98DD5BFC3C77}" presName="node" presStyleLbl="node1" presStyleIdx="2" presStyleCnt="5">
        <dgm:presLayoutVars>
          <dgm:bulletEnabled val="1"/>
        </dgm:presLayoutVars>
      </dgm:prSet>
      <dgm:spPr/>
      <dgm:t>
        <a:bodyPr/>
        <a:lstStyle/>
        <a:p>
          <a:endParaRPr lang="en-US"/>
        </a:p>
      </dgm:t>
    </dgm:pt>
    <dgm:pt modelId="{76D6AC2A-ED37-42A4-A3B8-8EBF1141A40A}" type="pres">
      <dgm:prSet presAssocID="{3626350D-2C08-42B4-A3F1-BE54B9022287}" presName="sibTrans" presStyleCnt="0"/>
      <dgm:spPr/>
    </dgm:pt>
    <dgm:pt modelId="{A27E429A-24A1-4A47-9B18-F86833E87998}" type="pres">
      <dgm:prSet presAssocID="{FDAA9674-089C-41E3-8BB9-663847D97275}" presName="node" presStyleLbl="node1" presStyleIdx="3" presStyleCnt="5">
        <dgm:presLayoutVars>
          <dgm:bulletEnabled val="1"/>
        </dgm:presLayoutVars>
      </dgm:prSet>
      <dgm:spPr/>
      <dgm:t>
        <a:bodyPr/>
        <a:lstStyle/>
        <a:p>
          <a:endParaRPr lang="en-US"/>
        </a:p>
      </dgm:t>
    </dgm:pt>
    <dgm:pt modelId="{DB3C9C0E-B486-478B-AC26-19033C26778E}" type="pres">
      <dgm:prSet presAssocID="{F587066F-3CC1-4228-AFBB-49E339CCECB7}" presName="sibTrans" presStyleCnt="0"/>
      <dgm:spPr/>
    </dgm:pt>
    <dgm:pt modelId="{2E36FEF4-5AF0-4AC0-AED8-B07B7CDE9E4B}" type="pres">
      <dgm:prSet presAssocID="{FF324296-0139-4330-B0A9-EA2F0D6E32EC}" presName="node" presStyleLbl="node1" presStyleIdx="4" presStyleCnt="5">
        <dgm:presLayoutVars>
          <dgm:bulletEnabled val="1"/>
        </dgm:presLayoutVars>
      </dgm:prSet>
      <dgm:spPr/>
      <dgm:t>
        <a:bodyPr/>
        <a:lstStyle/>
        <a:p>
          <a:endParaRPr lang="en-US"/>
        </a:p>
      </dgm:t>
    </dgm:pt>
  </dgm:ptLst>
  <dgm:cxnLst>
    <dgm:cxn modelId="{388577B7-30A5-4400-951D-13E893C5CFC6}" type="presOf" srcId="{36416058-59E1-4DEB-9EEA-63D0D2C36288}" destId="{C8F94667-11E9-4B2A-9950-F1EA81CB74A7}" srcOrd="0" destOrd="1" presId="urn:microsoft.com/office/officeart/2005/8/layout/hList6"/>
    <dgm:cxn modelId="{615CD65E-A4CB-4CE9-9684-06B6FCA96278}" type="presOf" srcId="{041C5E84-2109-4892-BCDC-98DD5BFC3C77}" destId="{C8F94667-11E9-4B2A-9950-F1EA81CB74A7}" srcOrd="0" destOrd="0" presId="urn:microsoft.com/office/officeart/2005/8/layout/hList6"/>
    <dgm:cxn modelId="{EA26C8E1-79D9-4695-B7F8-433F8AD18F17}" type="presOf" srcId="{FDAA9674-089C-41E3-8BB9-663847D97275}" destId="{A27E429A-24A1-4A47-9B18-F86833E87998}" srcOrd="0" destOrd="0" presId="urn:microsoft.com/office/officeart/2005/8/layout/hList6"/>
    <dgm:cxn modelId="{21AC23BC-0399-4FCD-83EE-30D57CBB8E81}" srcId="{0944F57F-B043-4164-A1D0-9C449CE1BB33}" destId="{9BCCCC69-9B3E-4DA3-A521-082B8CB8FAED}" srcOrd="1" destOrd="0" parTransId="{353F09B0-88E7-4431-98B4-3AF9551F1909}" sibTransId="{D0E9F2EF-EB3A-4EB3-8397-1759569AA59A}"/>
    <dgm:cxn modelId="{57FEF15E-B6BE-42AF-9455-3A932FA6DC64}" srcId="{FDAA9674-089C-41E3-8BB9-663847D97275}" destId="{AA5AA379-9130-4AA9-AD07-91484FA687A8}" srcOrd="0" destOrd="0" parTransId="{030DEC7C-CA64-4EAA-8548-9BE179305970}" sibTransId="{6B800439-224B-4DEF-B351-EAEC7BD81B32}"/>
    <dgm:cxn modelId="{2467BD3D-3C2C-4437-A1B8-02FC67EBDFAD}" type="presOf" srcId="{7208C870-1FA5-4D56-BEC6-F602937B616B}" destId="{A27E429A-24A1-4A47-9B18-F86833E87998}" srcOrd="0" destOrd="2" presId="urn:microsoft.com/office/officeart/2005/8/layout/hList6"/>
    <dgm:cxn modelId="{2E2BF7DD-D404-48F2-A17F-70F74156D25C}" type="presOf" srcId="{5813D706-0009-44EC-8364-53599BFAAA0F}" destId="{A27E429A-24A1-4A47-9B18-F86833E87998}" srcOrd="0" destOrd="3" presId="urn:microsoft.com/office/officeart/2005/8/layout/hList6"/>
    <dgm:cxn modelId="{3C73A1C3-7430-43DC-865A-26F4E31064B8}" srcId="{0944F57F-B043-4164-A1D0-9C449CE1BB33}" destId="{FDAA9674-089C-41E3-8BB9-663847D97275}" srcOrd="3" destOrd="0" parTransId="{8A7D1BA5-5EAA-4759-AF5F-70DF8D9BC920}" sibTransId="{F587066F-3CC1-4228-AFBB-49E339CCECB7}"/>
    <dgm:cxn modelId="{09DE60E8-9DFD-4420-BEDB-0BF0C182F673}" srcId="{2D090E57-7421-4191-A736-343BEB1EBED7}" destId="{7D0CE520-334B-436D-814D-159E932148B7}" srcOrd="1" destOrd="0" parTransId="{49C1D1BC-7A6E-430B-A643-A1FBFA53C3B8}" sibTransId="{2A847EB0-605F-4CB4-B0F0-55BE94021420}"/>
    <dgm:cxn modelId="{97368FD3-71A8-453E-8552-E668EC37E1BD}" type="presOf" srcId="{64CEDC04-5506-44F3-A8C0-2D71DC6A66FE}" destId="{7EC7A08C-C8EC-4995-9CD5-C1AB4310AB13}" srcOrd="0" destOrd="1" presId="urn:microsoft.com/office/officeart/2005/8/layout/hList6"/>
    <dgm:cxn modelId="{1A66D846-1224-42A1-9031-2EE994B118FE}" type="presOf" srcId="{B9AC2E4E-0672-4727-8B3B-7E436AD4CC32}" destId="{2E36FEF4-5AF0-4AC0-AED8-B07B7CDE9E4B}" srcOrd="0" destOrd="1" presId="urn:microsoft.com/office/officeart/2005/8/layout/hList6"/>
    <dgm:cxn modelId="{58A1D45A-3C7D-4DA8-A35F-3E56BDC58E17}" type="presOf" srcId="{F706DFE0-181B-4793-85FA-98723C2B5222}" destId="{2E36FEF4-5AF0-4AC0-AED8-B07B7CDE9E4B}" srcOrd="0" destOrd="2" presId="urn:microsoft.com/office/officeart/2005/8/layout/hList6"/>
    <dgm:cxn modelId="{B8D85E48-E63B-456F-8560-012CD9BA2EFE}" srcId="{9BCCCC69-9B3E-4DA3-A521-082B8CB8FAED}" destId="{64CEDC04-5506-44F3-A8C0-2D71DC6A66FE}" srcOrd="0" destOrd="0" parTransId="{3A5FB18E-4A96-4125-A53C-2CBE7E459D8F}" sibTransId="{88C588B7-EAC1-4C1B-87E2-5428BCF59AAD}"/>
    <dgm:cxn modelId="{74863115-A57D-4849-9CFB-62C2FC1CCE72}" type="presOf" srcId="{C889F441-02AD-4639-B774-72FB48A53A19}" destId="{C8F94667-11E9-4B2A-9950-F1EA81CB74A7}" srcOrd="0" destOrd="2" presId="urn:microsoft.com/office/officeart/2005/8/layout/hList6"/>
    <dgm:cxn modelId="{1A049CFB-DEE8-43EF-A516-7DB1DDAFB9C2}" srcId="{FF324296-0139-4330-B0A9-EA2F0D6E32EC}" destId="{B9AC2E4E-0672-4727-8B3B-7E436AD4CC32}" srcOrd="0" destOrd="0" parTransId="{D9667C76-0CDB-41B6-83C8-FE01E55517F4}" sibTransId="{85EBEBE1-CC93-498D-A512-40953D60C694}"/>
    <dgm:cxn modelId="{27C7A78F-132A-42F4-BEBF-B2341E9373FD}" srcId="{041C5E84-2109-4892-BCDC-98DD5BFC3C77}" destId="{36416058-59E1-4DEB-9EEA-63D0D2C36288}" srcOrd="0" destOrd="0" parTransId="{82E735E3-79F5-41BC-A873-C5F3C5B46812}" sibTransId="{15E72860-6604-4160-BDB2-98848B1C4304}"/>
    <dgm:cxn modelId="{8070B950-E25E-41EC-AF91-EF0B864C24B8}" type="presOf" srcId="{9BCCCC69-9B3E-4DA3-A521-082B8CB8FAED}" destId="{7EC7A08C-C8EC-4995-9CD5-C1AB4310AB13}" srcOrd="0" destOrd="0" presId="urn:microsoft.com/office/officeart/2005/8/layout/hList6"/>
    <dgm:cxn modelId="{E0DC720C-5B9D-4BEF-B4A9-F55CDCA6DF98}" srcId="{0944F57F-B043-4164-A1D0-9C449CE1BB33}" destId="{041C5E84-2109-4892-BCDC-98DD5BFC3C77}" srcOrd="2" destOrd="0" parTransId="{2AB7BDF2-97C2-4362-B287-19B97734D2F4}" sibTransId="{3626350D-2C08-42B4-A3F1-BE54B9022287}"/>
    <dgm:cxn modelId="{CD4565D2-E2A4-4AE6-B28A-40CD84707E3E}" type="presOf" srcId="{2E4A84F8-7B21-408C-9391-68976DE4E0B2}" destId="{2F6A2B11-977F-4A91-9B6B-59623B07D1D0}" srcOrd="0" destOrd="1" presId="urn:microsoft.com/office/officeart/2005/8/layout/hList6"/>
    <dgm:cxn modelId="{42037A2A-8802-466F-979F-6C959533ACE5}" srcId="{FDAA9674-089C-41E3-8BB9-663847D97275}" destId="{5813D706-0009-44EC-8364-53599BFAAA0F}" srcOrd="2" destOrd="0" parTransId="{16B2F409-B178-454D-A496-F037134017BD}" sibTransId="{ACECC45B-DCBF-4883-BC81-65FBB405A7F5}"/>
    <dgm:cxn modelId="{F509E5F2-4083-464B-A27A-54723E535C62}" srcId="{2D090E57-7421-4191-A736-343BEB1EBED7}" destId="{2E4A84F8-7B21-408C-9391-68976DE4E0B2}" srcOrd="0" destOrd="0" parTransId="{6EBE2E76-ADCD-43D0-B919-EA44EE338CE3}" sibTransId="{CB2A7CC1-93AC-47CC-8632-608263065328}"/>
    <dgm:cxn modelId="{962761C1-B68F-4BFA-84FD-A648B713CD77}" srcId="{0944F57F-B043-4164-A1D0-9C449CE1BB33}" destId="{FF324296-0139-4330-B0A9-EA2F0D6E32EC}" srcOrd="4" destOrd="0" parTransId="{6FEDB69B-B67F-4001-B2D5-1E40835628C5}" sibTransId="{DE63B17D-44E9-414D-91EC-AA397DA21CA6}"/>
    <dgm:cxn modelId="{44D2BCAA-4D51-4F59-807D-0B95A6108725}" srcId="{041C5E84-2109-4892-BCDC-98DD5BFC3C77}" destId="{C889F441-02AD-4639-B774-72FB48A53A19}" srcOrd="1" destOrd="0" parTransId="{26ABFB95-2DB4-44F1-B9B1-FB4A5C4846EB}" sibTransId="{AAAF954F-F6E6-43CD-9C2D-4BC56E6F7D88}"/>
    <dgm:cxn modelId="{0D158A2B-E948-41AE-A8AE-BE9AAA87123E}" srcId="{B9AC2E4E-0672-4727-8B3B-7E436AD4CC32}" destId="{F706DFE0-181B-4793-85FA-98723C2B5222}" srcOrd="0" destOrd="0" parTransId="{2347F43A-B76E-4DE0-9BC9-B0EAC3C4E703}" sibTransId="{1104C2DD-830F-413A-B939-1867560F217D}"/>
    <dgm:cxn modelId="{9BD4F650-74D7-4EA6-8348-978E586A1C54}" srcId="{FDAA9674-089C-41E3-8BB9-663847D97275}" destId="{7208C870-1FA5-4D56-BEC6-F602937B616B}" srcOrd="1" destOrd="0" parTransId="{D521FD27-3983-41C4-9C5A-F38A27C2C6C2}" sibTransId="{47DAA15E-FD69-481D-B64F-79C6F4D2794D}"/>
    <dgm:cxn modelId="{950DB610-4714-4A1C-9C7B-5AB2DD03FC38}" type="presOf" srcId="{AA5AA379-9130-4AA9-AD07-91484FA687A8}" destId="{A27E429A-24A1-4A47-9B18-F86833E87998}" srcOrd="0" destOrd="1" presId="urn:microsoft.com/office/officeart/2005/8/layout/hList6"/>
    <dgm:cxn modelId="{5DDFCC3E-C98B-446A-B7B4-2F222970323E}" srcId="{0944F57F-B043-4164-A1D0-9C449CE1BB33}" destId="{2D090E57-7421-4191-A736-343BEB1EBED7}" srcOrd="0" destOrd="0" parTransId="{B7129096-7F95-4A73-8D31-EA1D174629A4}" sibTransId="{7ECB6248-13DA-4109-A166-C7420ECD75D0}"/>
    <dgm:cxn modelId="{6D21FF44-8FB5-4227-99A9-D08669448A9B}" type="presOf" srcId="{FF324296-0139-4330-B0A9-EA2F0D6E32EC}" destId="{2E36FEF4-5AF0-4AC0-AED8-B07B7CDE9E4B}" srcOrd="0" destOrd="0" presId="urn:microsoft.com/office/officeart/2005/8/layout/hList6"/>
    <dgm:cxn modelId="{80CCB6F9-5838-44F7-A4F2-FEAF000B1F58}" srcId="{9BCCCC69-9B3E-4DA3-A521-082B8CB8FAED}" destId="{A19B2830-228A-4601-8775-1EBC3E1EB609}" srcOrd="1" destOrd="0" parTransId="{3BAD92E4-D97E-48B1-B08A-B2A5327B54BA}" sibTransId="{755D775C-C350-46CD-A071-5A79BABA9218}"/>
    <dgm:cxn modelId="{620C0987-333C-4EEF-8760-C21851757FEA}" type="presOf" srcId="{0944F57F-B043-4164-A1D0-9C449CE1BB33}" destId="{6CE7390E-AC17-457F-B605-B03FA0D9C308}" srcOrd="0" destOrd="0" presId="urn:microsoft.com/office/officeart/2005/8/layout/hList6"/>
    <dgm:cxn modelId="{31D37EC0-ACF7-4A03-86DA-C821509FD387}" type="presOf" srcId="{2D090E57-7421-4191-A736-343BEB1EBED7}" destId="{2F6A2B11-977F-4A91-9B6B-59623B07D1D0}" srcOrd="0" destOrd="0" presId="urn:microsoft.com/office/officeart/2005/8/layout/hList6"/>
    <dgm:cxn modelId="{AE81ECAE-7A67-4325-9FA1-F68F55BF9537}" type="presOf" srcId="{7D0CE520-334B-436D-814D-159E932148B7}" destId="{2F6A2B11-977F-4A91-9B6B-59623B07D1D0}" srcOrd="0" destOrd="2" presId="urn:microsoft.com/office/officeart/2005/8/layout/hList6"/>
    <dgm:cxn modelId="{2AEDDDC7-F8E3-4EC9-BD14-8C85085D2BA1}" type="presOf" srcId="{A19B2830-228A-4601-8775-1EBC3E1EB609}" destId="{7EC7A08C-C8EC-4995-9CD5-C1AB4310AB13}" srcOrd="0" destOrd="2" presId="urn:microsoft.com/office/officeart/2005/8/layout/hList6"/>
    <dgm:cxn modelId="{78592E3B-547E-4158-814F-8C319EA99F0D}" type="presParOf" srcId="{6CE7390E-AC17-457F-B605-B03FA0D9C308}" destId="{2F6A2B11-977F-4A91-9B6B-59623B07D1D0}" srcOrd="0" destOrd="0" presId="urn:microsoft.com/office/officeart/2005/8/layout/hList6"/>
    <dgm:cxn modelId="{E0292FCD-6C7F-490D-B3E1-55E3243DAB94}" type="presParOf" srcId="{6CE7390E-AC17-457F-B605-B03FA0D9C308}" destId="{61FAE3BD-FCC1-4CE1-B72C-E7730704CFE3}" srcOrd="1" destOrd="0" presId="urn:microsoft.com/office/officeart/2005/8/layout/hList6"/>
    <dgm:cxn modelId="{2FD088AC-2995-4FB2-9F80-A26ED59B988F}" type="presParOf" srcId="{6CE7390E-AC17-457F-B605-B03FA0D9C308}" destId="{7EC7A08C-C8EC-4995-9CD5-C1AB4310AB13}" srcOrd="2" destOrd="0" presId="urn:microsoft.com/office/officeart/2005/8/layout/hList6"/>
    <dgm:cxn modelId="{3426195E-2281-404B-97AA-5F7E77DCEB83}" type="presParOf" srcId="{6CE7390E-AC17-457F-B605-B03FA0D9C308}" destId="{57113911-6601-4D6A-B333-EDD92696FCF9}" srcOrd="3" destOrd="0" presId="urn:microsoft.com/office/officeart/2005/8/layout/hList6"/>
    <dgm:cxn modelId="{3647CCF3-392F-4B8A-B71B-F6DD7FD1F9BD}" type="presParOf" srcId="{6CE7390E-AC17-457F-B605-B03FA0D9C308}" destId="{C8F94667-11E9-4B2A-9950-F1EA81CB74A7}" srcOrd="4" destOrd="0" presId="urn:microsoft.com/office/officeart/2005/8/layout/hList6"/>
    <dgm:cxn modelId="{BDB16FF7-A061-4729-99B6-5F8D4D6B34EC}" type="presParOf" srcId="{6CE7390E-AC17-457F-B605-B03FA0D9C308}" destId="{76D6AC2A-ED37-42A4-A3B8-8EBF1141A40A}" srcOrd="5" destOrd="0" presId="urn:microsoft.com/office/officeart/2005/8/layout/hList6"/>
    <dgm:cxn modelId="{BFBCDA26-9858-4F4A-8910-2947B1DA4CE7}" type="presParOf" srcId="{6CE7390E-AC17-457F-B605-B03FA0D9C308}" destId="{A27E429A-24A1-4A47-9B18-F86833E87998}" srcOrd="6" destOrd="0" presId="urn:microsoft.com/office/officeart/2005/8/layout/hList6"/>
    <dgm:cxn modelId="{2917E1FE-82A8-4ACD-9A7D-4F71FB731D32}" type="presParOf" srcId="{6CE7390E-AC17-457F-B605-B03FA0D9C308}" destId="{DB3C9C0E-B486-478B-AC26-19033C26778E}" srcOrd="7" destOrd="0" presId="urn:microsoft.com/office/officeart/2005/8/layout/hList6"/>
    <dgm:cxn modelId="{C8A80ADE-D373-46A9-8AC6-8F2C6E7E9B59}" type="presParOf" srcId="{6CE7390E-AC17-457F-B605-B03FA0D9C308}" destId="{2E36FEF4-5AF0-4AC0-AED8-B07B7CDE9E4B}" srcOrd="8"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00DC6B-D3EF-44E9-B5A3-B3287D1A2165}"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GB"/>
        </a:p>
      </dgm:t>
    </dgm:pt>
    <dgm:pt modelId="{9771CC27-9BA1-495F-ADC1-CDEB08E0F977}">
      <dgm:prSet phldrT="[Text]"/>
      <dgm:spPr/>
      <dgm:t>
        <a:bodyPr/>
        <a:lstStyle/>
        <a:p>
          <a:endParaRPr lang="fr-BE" b="1" dirty="0" smtClean="0"/>
        </a:p>
        <a:p>
          <a:endParaRPr lang="fr-BE" b="1" dirty="0" smtClean="0"/>
        </a:p>
        <a:p>
          <a:r>
            <a:rPr lang="fr-BE" b="1" dirty="0" err="1" smtClean="0"/>
            <a:t>President</a:t>
          </a:r>
          <a:endParaRPr lang="en-GB" b="1" dirty="0"/>
        </a:p>
      </dgm:t>
    </dgm:pt>
    <dgm:pt modelId="{5E0D165D-64CE-46F5-AEC8-535DAB01EA7D}" type="parTrans" cxnId="{3936832D-EC37-4A24-9300-4DAC0BB8796B}">
      <dgm:prSet/>
      <dgm:spPr/>
      <dgm:t>
        <a:bodyPr/>
        <a:lstStyle/>
        <a:p>
          <a:endParaRPr lang="en-GB"/>
        </a:p>
      </dgm:t>
    </dgm:pt>
    <dgm:pt modelId="{AEAE775A-4F89-4F2B-A290-305A63D75875}" type="sibTrans" cxnId="{3936832D-EC37-4A24-9300-4DAC0BB8796B}">
      <dgm:prSet/>
      <dgm:spPr/>
      <dgm:t>
        <a:bodyPr/>
        <a:lstStyle/>
        <a:p>
          <a:endParaRPr lang="en-GB"/>
        </a:p>
      </dgm:t>
    </dgm:pt>
    <dgm:pt modelId="{09FB9592-77DE-424D-83E0-17B0B14B2A4F}">
      <dgm:prSet phldrT="[Text]"/>
      <dgm:spPr/>
      <dgm:t>
        <a:bodyPr/>
        <a:lstStyle/>
        <a:p>
          <a:r>
            <a:rPr lang="fr-BE" b="1" dirty="0" err="1" smtClean="0"/>
            <a:t>Vice-President</a:t>
          </a:r>
          <a:endParaRPr lang="en-GB" b="1" dirty="0"/>
        </a:p>
      </dgm:t>
    </dgm:pt>
    <dgm:pt modelId="{E48A563E-6217-4D44-B177-40183ACF78CF}" type="parTrans" cxnId="{4975A4FF-3130-497D-97DE-5A706E44DC91}">
      <dgm:prSet/>
      <dgm:spPr/>
      <dgm:t>
        <a:bodyPr/>
        <a:lstStyle/>
        <a:p>
          <a:endParaRPr lang="en-GB"/>
        </a:p>
      </dgm:t>
    </dgm:pt>
    <dgm:pt modelId="{39CC3D8E-D47D-4BBF-95C4-92E962B2EA0C}" type="sibTrans" cxnId="{4975A4FF-3130-497D-97DE-5A706E44DC91}">
      <dgm:prSet/>
      <dgm:spPr/>
      <dgm:t>
        <a:bodyPr/>
        <a:lstStyle/>
        <a:p>
          <a:endParaRPr lang="en-GB"/>
        </a:p>
      </dgm:t>
    </dgm:pt>
    <dgm:pt modelId="{280333D8-FC38-4ACC-BE42-64D84C5D8DAA}">
      <dgm:prSet phldrT="[Text]"/>
      <dgm:spPr/>
      <dgm:t>
        <a:bodyPr/>
        <a:lstStyle/>
        <a:p>
          <a:r>
            <a:rPr lang="fr-BE" b="1" dirty="0" err="1" smtClean="0"/>
            <a:t>Treasurer</a:t>
          </a:r>
          <a:r>
            <a:rPr lang="fr-BE" b="1" dirty="0" smtClean="0"/>
            <a:t> </a:t>
          </a:r>
          <a:endParaRPr lang="en-GB" b="1" dirty="0"/>
        </a:p>
      </dgm:t>
    </dgm:pt>
    <dgm:pt modelId="{50C8F394-4ECC-48D7-88FA-E34145A376F0}" type="parTrans" cxnId="{5D279777-03E1-4C4D-817E-24BD2EBDDC46}">
      <dgm:prSet/>
      <dgm:spPr/>
      <dgm:t>
        <a:bodyPr/>
        <a:lstStyle/>
        <a:p>
          <a:endParaRPr lang="en-GB"/>
        </a:p>
      </dgm:t>
    </dgm:pt>
    <dgm:pt modelId="{04B9D6DD-B608-4433-BB6B-D5612B3593BE}" type="sibTrans" cxnId="{5D279777-03E1-4C4D-817E-24BD2EBDDC46}">
      <dgm:prSet/>
      <dgm:spPr/>
      <dgm:t>
        <a:bodyPr/>
        <a:lstStyle/>
        <a:p>
          <a:endParaRPr lang="en-GB"/>
        </a:p>
      </dgm:t>
    </dgm:pt>
    <dgm:pt modelId="{40054EAD-3787-47A0-9C50-6957FCF9B979}">
      <dgm:prSet phldrT="[Text]"/>
      <dgm:spPr/>
      <dgm:t>
        <a:bodyPr/>
        <a:lstStyle/>
        <a:p>
          <a:endParaRPr lang="fr-BE" b="1" dirty="0" smtClean="0"/>
        </a:p>
        <a:p>
          <a:r>
            <a:rPr lang="fr-BE" b="1" dirty="0" smtClean="0"/>
            <a:t>Chair CMC</a:t>
          </a:r>
        </a:p>
      </dgm:t>
    </dgm:pt>
    <dgm:pt modelId="{2D10BA88-9777-4AE0-A68A-65E59461D8FD}" type="parTrans" cxnId="{9D107541-3F42-4F8D-AFC2-973A02135FCA}">
      <dgm:prSet/>
      <dgm:spPr/>
      <dgm:t>
        <a:bodyPr/>
        <a:lstStyle/>
        <a:p>
          <a:endParaRPr lang="en-GB"/>
        </a:p>
      </dgm:t>
    </dgm:pt>
    <dgm:pt modelId="{2A54D236-3742-4F75-B671-7545B22D54F2}" type="sibTrans" cxnId="{9D107541-3F42-4F8D-AFC2-973A02135FCA}">
      <dgm:prSet/>
      <dgm:spPr/>
      <dgm:t>
        <a:bodyPr/>
        <a:lstStyle/>
        <a:p>
          <a:endParaRPr lang="en-GB"/>
        </a:p>
      </dgm:t>
    </dgm:pt>
    <dgm:pt modelId="{8D692539-11E4-423A-8E05-EA8A7BD95681}">
      <dgm:prSet phldrT="[Text]"/>
      <dgm:spPr/>
      <dgm:t>
        <a:bodyPr/>
        <a:lstStyle/>
        <a:p>
          <a:r>
            <a:rPr lang="fr-BE" b="1" dirty="0" err="1" smtClean="0"/>
            <a:t>Member</a:t>
          </a:r>
          <a:endParaRPr lang="fr-BE" b="1" dirty="0" smtClean="0"/>
        </a:p>
      </dgm:t>
    </dgm:pt>
    <dgm:pt modelId="{15E18946-2EF8-4DA2-8D83-A115606EB94E}" type="parTrans" cxnId="{9550B7C6-2FC6-4C87-B318-3EDCBEC56250}">
      <dgm:prSet/>
      <dgm:spPr/>
      <dgm:t>
        <a:bodyPr/>
        <a:lstStyle/>
        <a:p>
          <a:endParaRPr lang="en-GB"/>
        </a:p>
      </dgm:t>
    </dgm:pt>
    <dgm:pt modelId="{E43B6C98-2CF4-4C9B-81B4-126C22954B20}" type="sibTrans" cxnId="{9550B7C6-2FC6-4C87-B318-3EDCBEC56250}">
      <dgm:prSet/>
      <dgm:spPr/>
      <dgm:t>
        <a:bodyPr/>
        <a:lstStyle/>
        <a:p>
          <a:endParaRPr lang="en-GB"/>
        </a:p>
      </dgm:t>
    </dgm:pt>
    <dgm:pt modelId="{25921E20-4238-4A01-A515-5DDD712B6724}">
      <dgm:prSet phldrT="[Text]"/>
      <dgm:spPr/>
      <dgm:t>
        <a:bodyPr/>
        <a:lstStyle/>
        <a:p>
          <a:r>
            <a:rPr lang="fr-BE" b="1" dirty="0" err="1" smtClean="0"/>
            <a:t>Quality</a:t>
          </a:r>
          <a:r>
            <a:rPr lang="fr-BE" b="1" dirty="0" smtClean="0"/>
            <a:t> Standards &amp; </a:t>
          </a:r>
          <a:r>
            <a:rPr lang="fr-BE" b="1" dirty="0" err="1" smtClean="0"/>
            <a:t>Compliance</a:t>
          </a:r>
          <a:r>
            <a:rPr lang="fr-BE" b="1" dirty="0" smtClean="0"/>
            <a:t> </a:t>
          </a:r>
          <a:r>
            <a:rPr lang="fr-BE" b="1" dirty="0" err="1" smtClean="0"/>
            <a:t>Officer</a:t>
          </a:r>
          <a:endParaRPr lang="fr-BE" b="1" dirty="0" smtClean="0"/>
        </a:p>
      </dgm:t>
    </dgm:pt>
    <dgm:pt modelId="{4E55468D-926A-47ED-8C52-959416084CD6}" type="parTrans" cxnId="{D726D5D7-4254-4733-9CB4-AA956C669BDF}">
      <dgm:prSet/>
      <dgm:spPr/>
      <dgm:t>
        <a:bodyPr/>
        <a:lstStyle/>
        <a:p>
          <a:endParaRPr lang="en-GB"/>
        </a:p>
      </dgm:t>
    </dgm:pt>
    <dgm:pt modelId="{0F98B473-3C63-486F-8D50-D351A53BF708}" type="sibTrans" cxnId="{D726D5D7-4254-4733-9CB4-AA956C669BDF}">
      <dgm:prSet/>
      <dgm:spPr/>
      <dgm:t>
        <a:bodyPr/>
        <a:lstStyle/>
        <a:p>
          <a:endParaRPr lang="en-GB"/>
        </a:p>
      </dgm:t>
    </dgm:pt>
    <dgm:pt modelId="{546A2282-B78B-468F-A5EE-543D7161B499}">
      <dgm:prSet phldrT="[Text]"/>
      <dgm:spPr/>
      <dgm:t>
        <a:bodyPr/>
        <a:lstStyle/>
        <a:p>
          <a:endParaRPr lang="fr-BE" b="1" dirty="0" smtClean="0"/>
        </a:p>
        <a:p>
          <a:r>
            <a:rPr lang="fr-BE" b="1" dirty="0" smtClean="0"/>
            <a:t>Chair NFC</a:t>
          </a:r>
          <a:endParaRPr lang="en-GB" b="1" dirty="0"/>
        </a:p>
      </dgm:t>
    </dgm:pt>
    <dgm:pt modelId="{7EB724B6-DF20-47AD-906C-72809A7DD655}" type="parTrans" cxnId="{2A191F1B-9A39-4D43-9A86-056140CADCDD}">
      <dgm:prSet/>
      <dgm:spPr/>
      <dgm:t>
        <a:bodyPr/>
        <a:lstStyle/>
        <a:p>
          <a:endParaRPr lang="en-GB"/>
        </a:p>
      </dgm:t>
    </dgm:pt>
    <dgm:pt modelId="{12D68C92-7D28-4FEC-A045-A859BF85CA93}" type="sibTrans" cxnId="{2A191F1B-9A39-4D43-9A86-056140CADCDD}">
      <dgm:prSet/>
      <dgm:spPr/>
      <dgm:t>
        <a:bodyPr/>
        <a:lstStyle/>
        <a:p>
          <a:endParaRPr lang="en-GB"/>
        </a:p>
      </dgm:t>
    </dgm:pt>
    <dgm:pt modelId="{A0D237CB-67C6-4A33-964B-38CF3E62E186}" type="pres">
      <dgm:prSet presAssocID="{E400DC6B-D3EF-44E9-B5A3-B3287D1A2165}" presName="cycle" presStyleCnt="0">
        <dgm:presLayoutVars>
          <dgm:dir/>
          <dgm:resizeHandles val="exact"/>
        </dgm:presLayoutVars>
      </dgm:prSet>
      <dgm:spPr/>
      <dgm:t>
        <a:bodyPr/>
        <a:lstStyle/>
        <a:p>
          <a:endParaRPr lang="en-GB"/>
        </a:p>
      </dgm:t>
    </dgm:pt>
    <dgm:pt modelId="{F0FFB6D9-ABB3-4AA2-97B5-FF7961BDD9CA}" type="pres">
      <dgm:prSet presAssocID="{9771CC27-9BA1-495F-ADC1-CDEB08E0F977}" presName="node" presStyleLbl="node1" presStyleIdx="0" presStyleCnt="7">
        <dgm:presLayoutVars>
          <dgm:bulletEnabled val="1"/>
        </dgm:presLayoutVars>
      </dgm:prSet>
      <dgm:spPr/>
      <dgm:t>
        <a:bodyPr/>
        <a:lstStyle/>
        <a:p>
          <a:endParaRPr lang="en-GB"/>
        </a:p>
      </dgm:t>
    </dgm:pt>
    <dgm:pt modelId="{7C4BD1F0-B088-4F0E-9B63-1FCD44A060C0}" type="pres">
      <dgm:prSet presAssocID="{9771CC27-9BA1-495F-ADC1-CDEB08E0F977}" presName="spNode" presStyleCnt="0"/>
      <dgm:spPr/>
    </dgm:pt>
    <dgm:pt modelId="{F6CB8BC6-70A5-4CB9-BD9A-2B5F5D157CEF}" type="pres">
      <dgm:prSet presAssocID="{AEAE775A-4F89-4F2B-A290-305A63D75875}" presName="sibTrans" presStyleLbl="sibTrans1D1" presStyleIdx="0" presStyleCnt="7"/>
      <dgm:spPr/>
      <dgm:t>
        <a:bodyPr/>
        <a:lstStyle/>
        <a:p>
          <a:endParaRPr lang="en-GB"/>
        </a:p>
      </dgm:t>
    </dgm:pt>
    <dgm:pt modelId="{4D13329B-6F48-49AF-B2A6-1962692F7AFC}" type="pres">
      <dgm:prSet presAssocID="{09FB9592-77DE-424D-83E0-17B0B14B2A4F}" presName="node" presStyleLbl="node1" presStyleIdx="1" presStyleCnt="7">
        <dgm:presLayoutVars>
          <dgm:bulletEnabled val="1"/>
        </dgm:presLayoutVars>
      </dgm:prSet>
      <dgm:spPr/>
      <dgm:t>
        <a:bodyPr/>
        <a:lstStyle/>
        <a:p>
          <a:endParaRPr lang="en-GB"/>
        </a:p>
      </dgm:t>
    </dgm:pt>
    <dgm:pt modelId="{0C92C48A-4A97-49AC-86AD-AFA00A4F1175}" type="pres">
      <dgm:prSet presAssocID="{09FB9592-77DE-424D-83E0-17B0B14B2A4F}" presName="spNode" presStyleCnt="0"/>
      <dgm:spPr/>
    </dgm:pt>
    <dgm:pt modelId="{2EBB3506-BD08-4706-BDBE-E5CC12DFFB4C}" type="pres">
      <dgm:prSet presAssocID="{39CC3D8E-D47D-4BBF-95C4-92E962B2EA0C}" presName="sibTrans" presStyleLbl="sibTrans1D1" presStyleIdx="1" presStyleCnt="7"/>
      <dgm:spPr/>
      <dgm:t>
        <a:bodyPr/>
        <a:lstStyle/>
        <a:p>
          <a:endParaRPr lang="en-GB"/>
        </a:p>
      </dgm:t>
    </dgm:pt>
    <dgm:pt modelId="{FB6F18EE-9210-4B65-BEDB-2F97708CB385}" type="pres">
      <dgm:prSet presAssocID="{280333D8-FC38-4ACC-BE42-64D84C5D8DAA}" presName="node" presStyleLbl="node1" presStyleIdx="2" presStyleCnt="7" custRadScaleRad="98299" custRadScaleInc="-32187">
        <dgm:presLayoutVars>
          <dgm:bulletEnabled val="1"/>
        </dgm:presLayoutVars>
      </dgm:prSet>
      <dgm:spPr/>
      <dgm:t>
        <a:bodyPr/>
        <a:lstStyle/>
        <a:p>
          <a:endParaRPr lang="en-GB"/>
        </a:p>
      </dgm:t>
    </dgm:pt>
    <dgm:pt modelId="{06111B09-EFDC-4F50-813B-D4A744445D1D}" type="pres">
      <dgm:prSet presAssocID="{280333D8-FC38-4ACC-BE42-64D84C5D8DAA}" presName="spNode" presStyleCnt="0"/>
      <dgm:spPr/>
    </dgm:pt>
    <dgm:pt modelId="{ED994047-DC1F-477F-BE05-C9612DF61973}" type="pres">
      <dgm:prSet presAssocID="{04B9D6DD-B608-4433-BB6B-D5612B3593BE}" presName="sibTrans" presStyleLbl="sibTrans1D1" presStyleIdx="2" presStyleCnt="7"/>
      <dgm:spPr/>
      <dgm:t>
        <a:bodyPr/>
        <a:lstStyle/>
        <a:p>
          <a:endParaRPr lang="en-GB"/>
        </a:p>
      </dgm:t>
    </dgm:pt>
    <dgm:pt modelId="{447E9EFB-8B82-42BA-8EFB-0165E5318406}" type="pres">
      <dgm:prSet presAssocID="{546A2282-B78B-468F-A5EE-543D7161B499}" presName="node" presStyleLbl="node1" presStyleIdx="3" presStyleCnt="7" custScaleX="129606">
        <dgm:presLayoutVars>
          <dgm:bulletEnabled val="1"/>
        </dgm:presLayoutVars>
      </dgm:prSet>
      <dgm:spPr/>
      <dgm:t>
        <a:bodyPr/>
        <a:lstStyle/>
        <a:p>
          <a:endParaRPr lang="en-GB"/>
        </a:p>
      </dgm:t>
    </dgm:pt>
    <dgm:pt modelId="{EC4A12C1-DD4E-4617-A63F-DCC459D725ED}" type="pres">
      <dgm:prSet presAssocID="{546A2282-B78B-468F-A5EE-543D7161B499}" presName="spNode" presStyleCnt="0"/>
      <dgm:spPr/>
    </dgm:pt>
    <dgm:pt modelId="{E26AA1A7-90FC-48AF-97CE-CDC4B4531E6C}" type="pres">
      <dgm:prSet presAssocID="{12D68C92-7D28-4FEC-A045-A859BF85CA93}" presName="sibTrans" presStyleLbl="sibTrans1D1" presStyleIdx="3" presStyleCnt="7"/>
      <dgm:spPr/>
      <dgm:t>
        <a:bodyPr/>
        <a:lstStyle/>
        <a:p>
          <a:endParaRPr lang="en-GB"/>
        </a:p>
      </dgm:t>
    </dgm:pt>
    <dgm:pt modelId="{923C178A-0A62-406C-AF13-B59BD180622B}" type="pres">
      <dgm:prSet presAssocID="{40054EAD-3787-47A0-9C50-6957FCF9B979}" presName="node" presStyleLbl="node1" presStyleIdx="4" presStyleCnt="7">
        <dgm:presLayoutVars>
          <dgm:bulletEnabled val="1"/>
        </dgm:presLayoutVars>
      </dgm:prSet>
      <dgm:spPr/>
      <dgm:t>
        <a:bodyPr/>
        <a:lstStyle/>
        <a:p>
          <a:endParaRPr lang="en-GB"/>
        </a:p>
      </dgm:t>
    </dgm:pt>
    <dgm:pt modelId="{EE07F7A7-1115-49F6-8F13-87CE70A9F1DA}" type="pres">
      <dgm:prSet presAssocID="{40054EAD-3787-47A0-9C50-6957FCF9B979}" presName="spNode" presStyleCnt="0"/>
      <dgm:spPr/>
    </dgm:pt>
    <dgm:pt modelId="{A1759CEE-93AE-4EBB-8972-D4170B03D501}" type="pres">
      <dgm:prSet presAssocID="{2A54D236-3742-4F75-B671-7545B22D54F2}" presName="sibTrans" presStyleLbl="sibTrans1D1" presStyleIdx="4" presStyleCnt="7"/>
      <dgm:spPr/>
      <dgm:t>
        <a:bodyPr/>
        <a:lstStyle/>
        <a:p>
          <a:endParaRPr lang="en-GB"/>
        </a:p>
      </dgm:t>
    </dgm:pt>
    <dgm:pt modelId="{FC064314-BF86-4C6B-AD39-3AE435A937E8}" type="pres">
      <dgm:prSet presAssocID="{8D692539-11E4-423A-8E05-EA8A7BD95681}" presName="node" presStyleLbl="node1" presStyleIdx="5" presStyleCnt="7" custRadScaleRad="95032" custRadScaleInc="72923">
        <dgm:presLayoutVars>
          <dgm:bulletEnabled val="1"/>
        </dgm:presLayoutVars>
      </dgm:prSet>
      <dgm:spPr/>
      <dgm:t>
        <a:bodyPr/>
        <a:lstStyle/>
        <a:p>
          <a:endParaRPr lang="en-GB"/>
        </a:p>
      </dgm:t>
    </dgm:pt>
    <dgm:pt modelId="{F330B056-1E74-49B0-95BE-825DD788EC5D}" type="pres">
      <dgm:prSet presAssocID="{8D692539-11E4-423A-8E05-EA8A7BD95681}" presName="spNode" presStyleCnt="0"/>
      <dgm:spPr/>
    </dgm:pt>
    <dgm:pt modelId="{9CBA0EA4-508A-4CC5-BF51-E427C2252E0A}" type="pres">
      <dgm:prSet presAssocID="{E43B6C98-2CF4-4C9B-81B4-126C22954B20}" presName="sibTrans" presStyleLbl="sibTrans1D1" presStyleIdx="5" presStyleCnt="7"/>
      <dgm:spPr/>
      <dgm:t>
        <a:bodyPr/>
        <a:lstStyle/>
        <a:p>
          <a:endParaRPr lang="en-GB"/>
        </a:p>
      </dgm:t>
    </dgm:pt>
    <dgm:pt modelId="{989DCE8C-F640-401E-861F-D8EA35567C28}" type="pres">
      <dgm:prSet presAssocID="{25921E20-4238-4A01-A515-5DDD712B6724}" presName="node" presStyleLbl="node1" presStyleIdx="6" presStyleCnt="7">
        <dgm:presLayoutVars>
          <dgm:bulletEnabled val="1"/>
        </dgm:presLayoutVars>
      </dgm:prSet>
      <dgm:spPr/>
      <dgm:t>
        <a:bodyPr/>
        <a:lstStyle/>
        <a:p>
          <a:endParaRPr lang="en-GB"/>
        </a:p>
      </dgm:t>
    </dgm:pt>
    <dgm:pt modelId="{253B01A8-EA7E-4752-ACA5-E6AF42A93B03}" type="pres">
      <dgm:prSet presAssocID="{25921E20-4238-4A01-A515-5DDD712B6724}" presName="spNode" presStyleCnt="0"/>
      <dgm:spPr/>
    </dgm:pt>
    <dgm:pt modelId="{05E82C74-FABF-4D1F-AC1C-1C83FFC921F9}" type="pres">
      <dgm:prSet presAssocID="{0F98B473-3C63-486F-8D50-D351A53BF708}" presName="sibTrans" presStyleLbl="sibTrans1D1" presStyleIdx="6" presStyleCnt="7"/>
      <dgm:spPr/>
      <dgm:t>
        <a:bodyPr/>
        <a:lstStyle/>
        <a:p>
          <a:endParaRPr lang="en-GB"/>
        </a:p>
      </dgm:t>
    </dgm:pt>
  </dgm:ptLst>
  <dgm:cxnLst>
    <dgm:cxn modelId="{A58598FF-223E-424D-8E6D-E71C3DC5F557}" type="presOf" srcId="{546A2282-B78B-468F-A5EE-543D7161B499}" destId="{447E9EFB-8B82-42BA-8EFB-0165E5318406}" srcOrd="0" destOrd="0" presId="urn:microsoft.com/office/officeart/2005/8/layout/cycle6"/>
    <dgm:cxn modelId="{400EBF2F-47FE-41EE-832D-0EE59D883BF6}" type="presOf" srcId="{280333D8-FC38-4ACC-BE42-64D84C5D8DAA}" destId="{FB6F18EE-9210-4B65-BEDB-2F97708CB385}" srcOrd="0" destOrd="0" presId="urn:microsoft.com/office/officeart/2005/8/layout/cycle6"/>
    <dgm:cxn modelId="{D726D5D7-4254-4733-9CB4-AA956C669BDF}" srcId="{E400DC6B-D3EF-44E9-B5A3-B3287D1A2165}" destId="{25921E20-4238-4A01-A515-5DDD712B6724}" srcOrd="6" destOrd="0" parTransId="{4E55468D-926A-47ED-8C52-959416084CD6}" sibTransId="{0F98B473-3C63-486F-8D50-D351A53BF708}"/>
    <dgm:cxn modelId="{0EC71EE9-3D09-426F-8790-305A3967AA56}" type="presOf" srcId="{8D692539-11E4-423A-8E05-EA8A7BD95681}" destId="{FC064314-BF86-4C6B-AD39-3AE435A937E8}" srcOrd="0" destOrd="0" presId="urn:microsoft.com/office/officeart/2005/8/layout/cycle6"/>
    <dgm:cxn modelId="{13BAF99B-E113-450E-AE0A-1DC48269BAF8}" type="presOf" srcId="{0F98B473-3C63-486F-8D50-D351A53BF708}" destId="{05E82C74-FABF-4D1F-AC1C-1C83FFC921F9}" srcOrd="0" destOrd="0" presId="urn:microsoft.com/office/officeart/2005/8/layout/cycle6"/>
    <dgm:cxn modelId="{F339B8DE-021B-4454-B1A2-6CB8739FFAD8}" type="presOf" srcId="{12D68C92-7D28-4FEC-A045-A859BF85CA93}" destId="{E26AA1A7-90FC-48AF-97CE-CDC4B4531E6C}" srcOrd="0" destOrd="0" presId="urn:microsoft.com/office/officeart/2005/8/layout/cycle6"/>
    <dgm:cxn modelId="{4975A4FF-3130-497D-97DE-5A706E44DC91}" srcId="{E400DC6B-D3EF-44E9-B5A3-B3287D1A2165}" destId="{09FB9592-77DE-424D-83E0-17B0B14B2A4F}" srcOrd="1" destOrd="0" parTransId="{E48A563E-6217-4D44-B177-40183ACF78CF}" sibTransId="{39CC3D8E-D47D-4BBF-95C4-92E962B2EA0C}"/>
    <dgm:cxn modelId="{8F1CDA21-CC33-4EA6-A5C3-82AD65E5E693}" type="presOf" srcId="{AEAE775A-4F89-4F2B-A290-305A63D75875}" destId="{F6CB8BC6-70A5-4CB9-BD9A-2B5F5D157CEF}" srcOrd="0" destOrd="0" presId="urn:microsoft.com/office/officeart/2005/8/layout/cycle6"/>
    <dgm:cxn modelId="{2A191F1B-9A39-4D43-9A86-056140CADCDD}" srcId="{E400DC6B-D3EF-44E9-B5A3-B3287D1A2165}" destId="{546A2282-B78B-468F-A5EE-543D7161B499}" srcOrd="3" destOrd="0" parTransId="{7EB724B6-DF20-47AD-906C-72809A7DD655}" sibTransId="{12D68C92-7D28-4FEC-A045-A859BF85CA93}"/>
    <dgm:cxn modelId="{B36CEDA3-6D8C-4210-8FCE-616D765F9D36}" type="presOf" srcId="{9771CC27-9BA1-495F-ADC1-CDEB08E0F977}" destId="{F0FFB6D9-ABB3-4AA2-97B5-FF7961BDD9CA}" srcOrd="0" destOrd="0" presId="urn:microsoft.com/office/officeart/2005/8/layout/cycle6"/>
    <dgm:cxn modelId="{42A334EE-9CA6-4256-83DD-8B6734F65B77}" type="presOf" srcId="{25921E20-4238-4A01-A515-5DDD712B6724}" destId="{989DCE8C-F640-401E-861F-D8EA35567C28}" srcOrd="0" destOrd="0" presId="urn:microsoft.com/office/officeart/2005/8/layout/cycle6"/>
    <dgm:cxn modelId="{AB799220-D98D-43A3-932F-F415D652B014}" type="presOf" srcId="{40054EAD-3787-47A0-9C50-6957FCF9B979}" destId="{923C178A-0A62-406C-AF13-B59BD180622B}" srcOrd="0" destOrd="0" presId="urn:microsoft.com/office/officeart/2005/8/layout/cycle6"/>
    <dgm:cxn modelId="{9D107541-3F42-4F8D-AFC2-973A02135FCA}" srcId="{E400DC6B-D3EF-44E9-B5A3-B3287D1A2165}" destId="{40054EAD-3787-47A0-9C50-6957FCF9B979}" srcOrd="4" destOrd="0" parTransId="{2D10BA88-9777-4AE0-A68A-65E59461D8FD}" sibTransId="{2A54D236-3742-4F75-B671-7545B22D54F2}"/>
    <dgm:cxn modelId="{9550B7C6-2FC6-4C87-B318-3EDCBEC56250}" srcId="{E400DC6B-D3EF-44E9-B5A3-B3287D1A2165}" destId="{8D692539-11E4-423A-8E05-EA8A7BD95681}" srcOrd="5" destOrd="0" parTransId="{15E18946-2EF8-4DA2-8D83-A115606EB94E}" sibTransId="{E43B6C98-2CF4-4C9B-81B4-126C22954B20}"/>
    <dgm:cxn modelId="{9B9A4B9B-68F1-4E90-A7B4-9DE7E9177477}" type="presOf" srcId="{09FB9592-77DE-424D-83E0-17B0B14B2A4F}" destId="{4D13329B-6F48-49AF-B2A6-1962692F7AFC}" srcOrd="0" destOrd="0" presId="urn:microsoft.com/office/officeart/2005/8/layout/cycle6"/>
    <dgm:cxn modelId="{5D279777-03E1-4C4D-817E-24BD2EBDDC46}" srcId="{E400DC6B-D3EF-44E9-B5A3-B3287D1A2165}" destId="{280333D8-FC38-4ACC-BE42-64D84C5D8DAA}" srcOrd="2" destOrd="0" parTransId="{50C8F394-4ECC-48D7-88FA-E34145A376F0}" sibTransId="{04B9D6DD-B608-4433-BB6B-D5612B3593BE}"/>
    <dgm:cxn modelId="{0A8BDA34-66D8-4457-98B9-36C07AB3A734}" type="presOf" srcId="{2A54D236-3742-4F75-B671-7545B22D54F2}" destId="{A1759CEE-93AE-4EBB-8972-D4170B03D501}" srcOrd="0" destOrd="0" presId="urn:microsoft.com/office/officeart/2005/8/layout/cycle6"/>
    <dgm:cxn modelId="{3936832D-EC37-4A24-9300-4DAC0BB8796B}" srcId="{E400DC6B-D3EF-44E9-B5A3-B3287D1A2165}" destId="{9771CC27-9BA1-495F-ADC1-CDEB08E0F977}" srcOrd="0" destOrd="0" parTransId="{5E0D165D-64CE-46F5-AEC8-535DAB01EA7D}" sibTransId="{AEAE775A-4F89-4F2B-A290-305A63D75875}"/>
    <dgm:cxn modelId="{7356EF6F-2A9F-4EAD-9656-898907E59FD5}" type="presOf" srcId="{E400DC6B-D3EF-44E9-B5A3-B3287D1A2165}" destId="{A0D237CB-67C6-4A33-964B-38CF3E62E186}" srcOrd="0" destOrd="0" presId="urn:microsoft.com/office/officeart/2005/8/layout/cycle6"/>
    <dgm:cxn modelId="{68AB925D-1F3B-476E-B5C9-F9E397645407}" type="presOf" srcId="{04B9D6DD-B608-4433-BB6B-D5612B3593BE}" destId="{ED994047-DC1F-477F-BE05-C9612DF61973}" srcOrd="0" destOrd="0" presId="urn:microsoft.com/office/officeart/2005/8/layout/cycle6"/>
    <dgm:cxn modelId="{B79503A5-5B52-4D59-9807-57C66370018B}" type="presOf" srcId="{E43B6C98-2CF4-4C9B-81B4-126C22954B20}" destId="{9CBA0EA4-508A-4CC5-BF51-E427C2252E0A}" srcOrd="0" destOrd="0" presId="urn:microsoft.com/office/officeart/2005/8/layout/cycle6"/>
    <dgm:cxn modelId="{5428C8B3-B2B6-4D9B-A260-A3692401A880}" type="presOf" srcId="{39CC3D8E-D47D-4BBF-95C4-92E962B2EA0C}" destId="{2EBB3506-BD08-4706-BDBE-E5CC12DFFB4C}" srcOrd="0" destOrd="0" presId="urn:microsoft.com/office/officeart/2005/8/layout/cycle6"/>
    <dgm:cxn modelId="{593617AF-A446-435D-B760-0262BC39B15F}" type="presParOf" srcId="{A0D237CB-67C6-4A33-964B-38CF3E62E186}" destId="{F0FFB6D9-ABB3-4AA2-97B5-FF7961BDD9CA}" srcOrd="0" destOrd="0" presId="urn:microsoft.com/office/officeart/2005/8/layout/cycle6"/>
    <dgm:cxn modelId="{623D4681-1992-4218-A191-AEFC3040E77E}" type="presParOf" srcId="{A0D237CB-67C6-4A33-964B-38CF3E62E186}" destId="{7C4BD1F0-B088-4F0E-9B63-1FCD44A060C0}" srcOrd="1" destOrd="0" presId="urn:microsoft.com/office/officeart/2005/8/layout/cycle6"/>
    <dgm:cxn modelId="{ED78DAA7-91A4-4F58-9336-DB13B4B4CD99}" type="presParOf" srcId="{A0D237CB-67C6-4A33-964B-38CF3E62E186}" destId="{F6CB8BC6-70A5-4CB9-BD9A-2B5F5D157CEF}" srcOrd="2" destOrd="0" presId="urn:microsoft.com/office/officeart/2005/8/layout/cycle6"/>
    <dgm:cxn modelId="{AFBCACCE-9A7A-4995-A85D-0118386E6598}" type="presParOf" srcId="{A0D237CB-67C6-4A33-964B-38CF3E62E186}" destId="{4D13329B-6F48-49AF-B2A6-1962692F7AFC}" srcOrd="3" destOrd="0" presId="urn:microsoft.com/office/officeart/2005/8/layout/cycle6"/>
    <dgm:cxn modelId="{D54CEE41-A80F-492E-9EBA-B10741EF4A50}" type="presParOf" srcId="{A0D237CB-67C6-4A33-964B-38CF3E62E186}" destId="{0C92C48A-4A97-49AC-86AD-AFA00A4F1175}" srcOrd="4" destOrd="0" presId="urn:microsoft.com/office/officeart/2005/8/layout/cycle6"/>
    <dgm:cxn modelId="{8FEDBBB6-65BE-40E9-A7C4-C70E1A3916FF}" type="presParOf" srcId="{A0D237CB-67C6-4A33-964B-38CF3E62E186}" destId="{2EBB3506-BD08-4706-BDBE-E5CC12DFFB4C}" srcOrd="5" destOrd="0" presId="urn:microsoft.com/office/officeart/2005/8/layout/cycle6"/>
    <dgm:cxn modelId="{F7B11114-F24C-4F7C-8BD5-82D499D98EC0}" type="presParOf" srcId="{A0D237CB-67C6-4A33-964B-38CF3E62E186}" destId="{FB6F18EE-9210-4B65-BEDB-2F97708CB385}" srcOrd="6" destOrd="0" presId="urn:microsoft.com/office/officeart/2005/8/layout/cycle6"/>
    <dgm:cxn modelId="{57C90433-1BFB-4DB2-A7EF-62624133C807}" type="presParOf" srcId="{A0D237CB-67C6-4A33-964B-38CF3E62E186}" destId="{06111B09-EFDC-4F50-813B-D4A744445D1D}" srcOrd="7" destOrd="0" presId="urn:microsoft.com/office/officeart/2005/8/layout/cycle6"/>
    <dgm:cxn modelId="{CE152DEF-DBCF-40DF-97C9-D64E6AE7336F}" type="presParOf" srcId="{A0D237CB-67C6-4A33-964B-38CF3E62E186}" destId="{ED994047-DC1F-477F-BE05-C9612DF61973}" srcOrd="8" destOrd="0" presId="urn:microsoft.com/office/officeart/2005/8/layout/cycle6"/>
    <dgm:cxn modelId="{C1D0A4F7-8365-49FD-BA7D-FC2F9FBDE076}" type="presParOf" srcId="{A0D237CB-67C6-4A33-964B-38CF3E62E186}" destId="{447E9EFB-8B82-42BA-8EFB-0165E5318406}" srcOrd="9" destOrd="0" presId="urn:microsoft.com/office/officeart/2005/8/layout/cycle6"/>
    <dgm:cxn modelId="{7B33026A-0B6C-41AC-B244-6DA2EBC08285}" type="presParOf" srcId="{A0D237CB-67C6-4A33-964B-38CF3E62E186}" destId="{EC4A12C1-DD4E-4617-A63F-DCC459D725ED}" srcOrd="10" destOrd="0" presId="urn:microsoft.com/office/officeart/2005/8/layout/cycle6"/>
    <dgm:cxn modelId="{6FDB3878-A044-4601-9FFA-22E8D7C697A4}" type="presParOf" srcId="{A0D237CB-67C6-4A33-964B-38CF3E62E186}" destId="{E26AA1A7-90FC-48AF-97CE-CDC4B4531E6C}" srcOrd="11" destOrd="0" presId="urn:microsoft.com/office/officeart/2005/8/layout/cycle6"/>
    <dgm:cxn modelId="{066800FC-BCDA-4111-9CF9-06B0E4A51BC3}" type="presParOf" srcId="{A0D237CB-67C6-4A33-964B-38CF3E62E186}" destId="{923C178A-0A62-406C-AF13-B59BD180622B}" srcOrd="12" destOrd="0" presId="urn:microsoft.com/office/officeart/2005/8/layout/cycle6"/>
    <dgm:cxn modelId="{52473315-FE2B-47A2-A657-00D91C539E47}" type="presParOf" srcId="{A0D237CB-67C6-4A33-964B-38CF3E62E186}" destId="{EE07F7A7-1115-49F6-8F13-87CE70A9F1DA}" srcOrd="13" destOrd="0" presId="urn:microsoft.com/office/officeart/2005/8/layout/cycle6"/>
    <dgm:cxn modelId="{507E41D2-E052-46EE-99A1-C5D4817ECD1E}" type="presParOf" srcId="{A0D237CB-67C6-4A33-964B-38CF3E62E186}" destId="{A1759CEE-93AE-4EBB-8972-D4170B03D501}" srcOrd="14" destOrd="0" presId="urn:microsoft.com/office/officeart/2005/8/layout/cycle6"/>
    <dgm:cxn modelId="{1E9BACED-D234-4948-820B-4FC999CCF36C}" type="presParOf" srcId="{A0D237CB-67C6-4A33-964B-38CF3E62E186}" destId="{FC064314-BF86-4C6B-AD39-3AE435A937E8}" srcOrd="15" destOrd="0" presId="urn:microsoft.com/office/officeart/2005/8/layout/cycle6"/>
    <dgm:cxn modelId="{C97DA3D2-C810-46EB-99FA-5BE88AD8FE3F}" type="presParOf" srcId="{A0D237CB-67C6-4A33-964B-38CF3E62E186}" destId="{F330B056-1E74-49B0-95BE-825DD788EC5D}" srcOrd="16" destOrd="0" presId="urn:microsoft.com/office/officeart/2005/8/layout/cycle6"/>
    <dgm:cxn modelId="{818CE89C-9D7A-41F9-A793-46B52683CAD9}" type="presParOf" srcId="{A0D237CB-67C6-4A33-964B-38CF3E62E186}" destId="{9CBA0EA4-508A-4CC5-BF51-E427C2252E0A}" srcOrd="17" destOrd="0" presId="urn:microsoft.com/office/officeart/2005/8/layout/cycle6"/>
    <dgm:cxn modelId="{1549C743-D2EB-438F-AB82-C74E8F0ED4B4}" type="presParOf" srcId="{A0D237CB-67C6-4A33-964B-38CF3E62E186}" destId="{989DCE8C-F640-401E-861F-D8EA35567C28}" srcOrd="18" destOrd="0" presId="urn:microsoft.com/office/officeart/2005/8/layout/cycle6"/>
    <dgm:cxn modelId="{50B6A2E7-AE8D-4788-A02F-411102B81C4F}" type="presParOf" srcId="{A0D237CB-67C6-4A33-964B-38CF3E62E186}" destId="{253B01A8-EA7E-4752-ACA5-E6AF42A93B03}" srcOrd="19" destOrd="0" presId="urn:microsoft.com/office/officeart/2005/8/layout/cycle6"/>
    <dgm:cxn modelId="{3160331C-6EC7-427D-A93D-AD5E985406CC}" type="presParOf" srcId="{A0D237CB-67C6-4A33-964B-38CF3E62E186}" destId="{05E82C74-FABF-4D1F-AC1C-1C83FFC921F9}" srcOrd="20"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77BCEB-8348-4C94-92EA-51AF520E4945}"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GB"/>
        </a:p>
      </dgm:t>
    </dgm:pt>
    <dgm:pt modelId="{9B39CA6A-C905-484B-A60C-0C851B1E1B43}">
      <dgm:prSet phldrT="[Text]" custT="1"/>
      <dgm:spPr>
        <a:solidFill>
          <a:srgbClr val="008792"/>
        </a:solidFill>
      </dgm:spPr>
      <dgm:t>
        <a:bodyPr/>
        <a:lstStyle/>
        <a:p>
          <a:r>
            <a:rPr lang="fr-BE" sz="1400" b="1" dirty="0" err="1" smtClean="0"/>
            <a:t>Profiling</a:t>
          </a:r>
          <a:r>
            <a:rPr lang="fr-BE" sz="1400" b="1" dirty="0" smtClean="0"/>
            <a:t> the HR services</a:t>
          </a:r>
          <a:endParaRPr lang="en-GB" sz="1400" b="1" dirty="0"/>
        </a:p>
      </dgm:t>
    </dgm:pt>
    <dgm:pt modelId="{E7551AC6-4E6E-47C1-8D48-13207DDB7A92}" type="parTrans" cxnId="{5B8EC823-45C7-4777-8573-62700DF197A6}">
      <dgm:prSet/>
      <dgm:spPr/>
      <dgm:t>
        <a:bodyPr/>
        <a:lstStyle/>
        <a:p>
          <a:endParaRPr lang="en-GB"/>
        </a:p>
      </dgm:t>
    </dgm:pt>
    <dgm:pt modelId="{8215B4A8-3FB4-4E55-9E48-34C571D841BC}" type="sibTrans" cxnId="{5B8EC823-45C7-4777-8573-62700DF197A6}">
      <dgm:prSet/>
      <dgm:spPr/>
      <dgm:t>
        <a:bodyPr/>
        <a:lstStyle/>
        <a:p>
          <a:endParaRPr lang="en-GB"/>
        </a:p>
      </dgm:t>
    </dgm:pt>
    <dgm:pt modelId="{16D1BBEA-CE4C-44F6-9411-205409FAE5B6}">
      <dgm:prSet phldrT="[Text]" custT="1"/>
      <dgm:spPr>
        <a:solidFill>
          <a:srgbClr val="77B27C"/>
        </a:solidFill>
      </dgm:spPr>
      <dgm:t>
        <a:bodyPr/>
        <a:lstStyle/>
        <a:p>
          <a:r>
            <a:rPr lang="fr-BE" sz="1400" b="1" dirty="0" err="1" smtClean="0"/>
            <a:t>Quality</a:t>
          </a:r>
          <a:r>
            <a:rPr lang="fr-BE" sz="1400" b="1" dirty="0" smtClean="0"/>
            <a:t> Standards</a:t>
          </a:r>
          <a:endParaRPr lang="en-GB" sz="1400" b="1" dirty="0"/>
        </a:p>
      </dgm:t>
    </dgm:pt>
    <dgm:pt modelId="{90C51D9F-E1A5-4B62-ABBC-3F61713C6175}" type="parTrans" cxnId="{A35216B7-C4AF-403D-AD7D-11D6E5E27EEA}">
      <dgm:prSet/>
      <dgm:spPr/>
      <dgm:t>
        <a:bodyPr/>
        <a:lstStyle/>
        <a:p>
          <a:endParaRPr lang="en-GB"/>
        </a:p>
      </dgm:t>
    </dgm:pt>
    <dgm:pt modelId="{27C44E2D-C1C9-4542-A66D-892563FE0F51}" type="sibTrans" cxnId="{A35216B7-C4AF-403D-AD7D-11D6E5E27EEA}">
      <dgm:prSet/>
      <dgm:spPr/>
      <dgm:t>
        <a:bodyPr/>
        <a:lstStyle/>
        <a:p>
          <a:endParaRPr lang="en-GB"/>
        </a:p>
      </dgm:t>
    </dgm:pt>
    <dgm:pt modelId="{39553C7A-2FF0-450A-BB4D-E768817299A4}">
      <dgm:prSet phldrT="[Text]" custT="1"/>
      <dgm:spPr>
        <a:solidFill>
          <a:srgbClr val="28526C"/>
        </a:solidFill>
      </dgm:spPr>
      <dgm:t>
        <a:bodyPr/>
        <a:lstStyle/>
        <a:p>
          <a:r>
            <a:rPr lang="fr-BE" sz="1400" b="1" dirty="0" smtClean="0"/>
            <a:t>Best practices/</a:t>
          </a:r>
          <a:br>
            <a:rPr lang="fr-BE" sz="1400" b="1" dirty="0" smtClean="0"/>
          </a:br>
          <a:r>
            <a:rPr lang="fr-BE" sz="1400" b="1" dirty="0" smtClean="0"/>
            <a:t>Networking</a:t>
          </a:r>
          <a:endParaRPr lang="en-GB" sz="1400" b="1" dirty="0"/>
        </a:p>
      </dgm:t>
    </dgm:pt>
    <dgm:pt modelId="{6392A4D9-A0A7-4A30-85BE-E784E905A60A}" type="parTrans" cxnId="{078D3FB1-5EBE-4535-BA80-E7978754996C}">
      <dgm:prSet/>
      <dgm:spPr/>
      <dgm:t>
        <a:bodyPr/>
        <a:lstStyle/>
        <a:p>
          <a:endParaRPr lang="en-GB"/>
        </a:p>
      </dgm:t>
    </dgm:pt>
    <dgm:pt modelId="{A7283AE8-5D1E-44F9-A0F5-0659C9754538}" type="sibTrans" cxnId="{078D3FB1-5EBE-4535-BA80-E7978754996C}">
      <dgm:prSet/>
      <dgm:spPr/>
      <dgm:t>
        <a:bodyPr/>
        <a:lstStyle/>
        <a:p>
          <a:endParaRPr lang="en-GB"/>
        </a:p>
      </dgm:t>
    </dgm:pt>
    <dgm:pt modelId="{086D4FFC-6A2C-485F-898C-CA15569B1F8A}">
      <dgm:prSet phldrT="[Text]" custT="1"/>
      <dgm:spPr>
        <a:solidFill>
          <a:srgbClr val="CA4641"/>
        </a:solidFill>
      </dgm:spPr>
      <dgm:t>
        <a:bodyPr/>
        <a:lstStyle/>
        <a:p>
          <a:r>
            <a:rPr lang="fr-BE" sz="1400" b="1" dirty="0" err="1" smtClean="0"/>
            <a:t>Advocacy</a:t>
          </a:r>
          <a:endParaRPr lang="en-GB" sz="1200" b="1" dirty="0"/>
        </a:p>
      </dgm:t>
    </dgm:pt>
    <dgm:pt modelId="{8EF29733-8972-489A-AD48-8E3EA3ABFD21}" type="parTrans" cxnId="{12F22B98-FC5D-4D95-A8B4-4A39D6C0A9EA}">
      <dgm:prSet/>
      <dgm:spPr/>
      <dgm:t>
        <a:bodyPr/>
        <a:lstStyle/>
        <a:p>
          <a:endParaRPr lang="en-GB"/>
        </a:p>
      </dgm:t>
    </dgm:pt>
    <dgm:pt modelId="{0B5B6907-9564-4C2F-BA70-34345A48C53E}" type="sibTrans" cxnId="{12F22B98-FC5D-4D95-A8B4-4A39D6C0A9EA}">
      <dgm:prSet/>
      <dgm:spPr/>
      <dgm:t>
        <a:bodyPr/>
        <a:lstStyle/>
        <a:p>
          <a:endParaRPr lang="en-GB"/>
        </a:p>
      </dgm:t>
    </dgm:pt>
    <dgm:pt modelId="{3DDE83FD-13D5-464B-BF15-9BC3AF8DE412}">
      <dgm:prSet phldrT="[Text]" custT="1"/>
      <dgm:spPr>
        <a:solidFill>
          <a:srgbClr val="E5AA34"/>
        </a:solidFill>
      </dgm:spPr>
      <dgm:t>
        <a:bodyPr/>
        <a:lstStyle/>
        <a:p>
          <a:r>
            <a:rPr lang="fr-BE" sz="1400" b="1" dirty="0" err="1" smtClean="0"/>
            <a:t>Thought</a:t>
          </a:r>
          <a:r>
            <a:rPr lang="fr-BE" sz="1400" b="1" dirty="0" smtClean="0"/>
            <a:t> Leadership</a:t>
          </a:r>
          <a:endParaRPr lang="en-GB" sz="1400" b="1" dirty="0"/>
        </a:p>
      </dgm:t>
    </dgm:pt>
    <dgm:pt modelId="{4AF1DEC1-5DB2-42EB-B20B-2AE9D8C4FE87}" type="sibTrans" cxnId="{1DDA129C-4BF7-45CB-B64B-3FAD444196FD}">
      <dgm:prSet/>
      <dgm:spPr/>
      <dgm:t>
        <a:bodyPr/>
        <a:lstStyle/>
        <a:p>
          <a:endParaRPr lang="en-GB"/>
        </a:p>
      </dgm:t>
    </dgm:pt>
    <dgm:pt modelId="{89A4DA7F-DBB2-45CE-81DA-421BA72F8BC4}" type="parTrans" cxnId="{1DDA129C-4BF7-45CB-B64B-3FAD444196FD}">
      <dgm:prSet/>
      <dgm:spPr/>
      <dgm:t>
        <a:bodyPr/>
        <a:lstStyle/>
        <a:p>
          <a:endParaRPr lang="en-GB"/>
        </a:p>
      </dgm:t>
    </dgm:pt>
    <dgm:pt modelId="{D48ADE71-91F8-48AF-BC4B-CCDB14E7807A}">
      <dgm:prSet phldrT="[Text]" custT="1"/>
      <dgm:spPr>
        <a:solidFill>
          <a:schemeClr val="bg1"/>
        </a:solidFill>
      </dgm:spPr>
      <dgm:t>
        <a:bodyPr/>
        <a:lstStyle/>
        <a:p>
          <a:endParaRPr lang="en-GB" sz="1200" b="1" dirty="0"/>
        </a:p>
      </dgm:t>
    </dgm:pt>
    <dgm:pt modelId="{D58DFC27-7845-4E55-A960-4D56939555F3}" type="sibTrans" cxnId="{AE3017A5-BF29-481C-A2C8-7E0533E3250E}">
      <dgm:prSet/>
      <dgm:spPr/>
      <dgm:t>
        <a:bodyPr/>
        <a:lstStyle/>
        <a:p>
          <a:endParaRPr lang="en-GB"/>
        </a:p>
      </dgm:t>
    </dgm:pt>
    <dgm:pt modelId="{F51629FD-4318-43C4-B961-46BD2874EDF1}" type="parTrans" cxnId="{AE3017A5-BF29-481C-A2C8-7E0533E3250E}">
      <dgm:prSet/>
      <dgm:spPr/>
      <dgm:t>
        <a:bodyPr/>
        <a:lstStyle/>
        <a:p>
          <a:endParaRPr lang="en-GB"/>
        </a:p>
      </dgm:t>
    </dgm:pt>
    <dgm:pt modelId="{8EAF12CC-9259-4C76-B4E0-A74A8A70CF7E}" type="pres">
      <dgm:prSet presAssocID="{A577BCEB-8348-4C94-92EA-51AF520E4945}" presName="Name0" presStyleCnt="0">
        <dgm:presLayoutVars>
          <dgm:chMax val="1"/>
          <dgm:dir/>
          <dgm:animLvl val="ctr"/>
          <dgm:resizeHandles val="exact"/>
        </dgm:presLayoutVars>
      </dgm:prSet>
      <dgm:spPr/>
      <dgm:t>
        <a:bodyPr/>
        <a:lstStyle/>
        <a:p>
          <a:endParaRPr lang="en-GB"/>
        </a:p>
      </dgm:t>
    </dgm:pt>
    <dgm:pt modelId="{4CFAD581-43EB-44AB-904E-28EE7B8DDBAD}" type="pres">
      <dgm:prSet presAssocID="{D48ADE71-91F8-48AF-BC4B-CCDB14E7807A}" presName="centerShape" presStyleLbl="node0" presStyleIdx="0" presStyleCnt="1"/>
      <dgm:spPr/>
      <dgm:t>
        <a:bodyPr/>
        <a:lstStyle/>
        <a:p>
          <a:endParaRPr lang="en-GB"/>
        </a:p>
      </dgm:t>
    </dgm:pt>
    <dgm:pt modelId="{227F5F23-E102-4002-89CA-BA3EFA6FAACE}" type="pres">
      <dgm:prSet presAssocID="{9B39CA6A-C905-484B-A60C-0C851B1E1B43}" presName="node" presStyleLbl="node1" presStyleIdx="0" presStyleCnt="5" custScaleX="117902">
        <dgm:presLayoutVars>
          <dgm:bulletEnabled val="1"/>
        </dgm:presLayoutVars>
      </dgm:prSet>
      <dgm:spPr/>
      <dgm:t>
        <a:bodyPr/>
        <a:lstStyle/>
        <a:p>
          <a:endParaRPr lang="en-GB"/>
        </a:p>
      </dgm:t>
    </dgm:pt>
    <dgm:pt modelId="{3B773BBC-D58E-459C-923B-BC8E64965E71}" type="pres">
      <dgm:prSet presAssocID="{9B39CA6A-C905-484B-A60C-0C851B1E1B43}" presName="dummy" presStyleCnt="0"/>
      <dgm:spPr/>
    </dgm:pt>
    <dgm:pt modelId="{F9EEAC41-8F15-42F7-80ED-C0E1BDA22AA5}" type="pres">
      <dgm:prSet presAssocID="{8215B4A8-3FB4-4E55-9E48-34C571D841BC}" presName="sibTrans" presStyleLbl="sibTrans2D1" presStyleIdx="0" presStyleCnt="5"/>
      <dgm:spPr/>
      <dgm:t>
        <a:bodyPr/>
        <a:lstStyle/>
        <a:p>
          <a:endParaRPr lang="en-GB"/>
        </a:p>
      </dgm:t>
    </dgm:pt>
    <dgm:pt modelId="{6751FB7E-144F-45F6-B455-DF73B705EF90}" type="pres">
      <dgm:prSet presAssocID="{3DDE83FD-13D5-464B-BF15-9BC3AF8DE412}" presName="node" presStyleLbl="node1" presStyleIdx="1" presStyleCnt="5" custScaleX="112188">
        <dgm:presLayoutVars>
          <dgm:bulletEnabled val="1"/>
        </dgm:presLayoutVars>
      </dgm:prSet>
      <dgm:spPr/>
      <dgm:t>
        <a:bodyPr/>
        <a:lstStyle/>
        <a:p>
          <a:endParaRPr lang="en-GB"/>
        </a:p>
      </dgm:t>
    </dgm:pt>
    <dgm:pt modelId="{EF9B72DD-AC73-477A-A659-E25F5924CA78}" type="pres">
      <dgm:prSet presAssocID="{3DDE83FD-13D5-464B-BF15-9BC3AF8DE412}" presName="dummy" presStyleCnt="0"/>
      <dgm:spPr/>
    </dgm:pt>
    <dgm:pt modelId="{E5B3CD31-0A18-42FB-A9D3-3BA99C61AEC7}" type="pres">
      <dgm:prSet presAssocID="{4AF1DEC1-5DB2-42EB-B20B-2AE9D8C4FE87}" presName="sibTrans" presStyleLbl="sibTrans2D1" presStyleIdx="1" presStyleCnt="5"/>
      <dgm:spPr/>
      <dgm:t>
        <a:bodyPr/>
        <a:lstStyle/>
        <a:p>
          <a:endParaRPr lang="en-GB"/>
        </a:p>
      </dgm:t>
    </dgm:pt>
    <dgm:pt modelId="{68ADC6E7-0962-4167-984A-EC179391C10A}" type="pres">
      <dgm:prSet presAssocID="{16D1BBEA-CE4C-44F6-9411-205409FAE5B6}" presName="node" presStyleLbl="node1" presStyleIdx="2" presStyleCnt="5">
        <dgm:presLayoutVars>
          <dgm:bulletEnabled val="1"/>
        </dgm:presLayoutVars>
      </dgm:prSet>
      <dgm:spPr/>
      <dgm:t>
        <a:bodyPr/>
        <a:lstStyle/>
        <a:p>
          <a:endParaRPr lang="en-GB"/>
        </a:p>
      </dgm:t>
    </dgm:pt>
    <dgm:pt modelId="{D64F5D35-7794-4F5A-A474-7EF6E8052DED}" type="pres">
      <dgm:prSet presAssocID="{16D1BBEA-CE4C-44F6-9411-205409FAE5B6}" presName="dummy" presStyleCnt="0"/>
      <dgm:spPr/>
    </dgm:pt>
    <dgm:pt modelId="{CEC87745-8858-4E75-BF78-E06A5CB8DD93}" type="pres">
      <dgm:prSet presAssocID="{27C44E2D-C1C9-4542-A66D-892563FE0F51}" presName="sibTrans" presStyleLbl="sibTrans2D1" presStyleIdx="2" presStyleCnt="5"/>
      <dgm:spPr/>
      <dgm:t>
        <a:bodyPr/>
        <a:lstStyle/>
        <a:p>
          <a:endParaRPr lang="en-GB"/>
        </a:p>
      </dgm:t>
    </dgm:pt>
    <dgm:pt modelId="{A12FFAF2-7240-4E0C-A334-15A01E42C868}" type="pres">
      <dgm:prSet presAssocID="{39553C7A-2FF0-450A-BB4D-E768817299A4}" presName="node" presStyleLbl="node1" presStyleIdx="3" presStyleCnt="5" custScaleX="115236">
        <dgm:presLayoutVars>
          <dgm:bulletEnabled val="1"/>
        </dgm:presLayoutVars>
      </dgm:prSet>
      <dgm:spPr/>
      <dgm:t>
        <a:bodyPr/>
        <a:lstStyle/>
        <a:p>
          <a:endParaRPr lang="en-GB"/>
        </a:p>
      </dgm:t>
    </dgm:pt>
    <dgm:pt modelId="{9D6F2295-B4EC-4D72-AAA3-405E4D891920}" type="pres">
      <dgm:prSet presAssocID="{39553C7A-2FF0-450A-BB4D-E768817299A4}" presName="dummy" presStyleCnt="0"/>
      <dgm:spPr/>
    </dgm:pt>
    <dgm:pt modelId="{3E5225A4-C395-4490-881F-29D83DEFF774}" type="pres">
      <dgm:prSet presAssocID="{A7283AE8-5D1E-44F9-A0F5-0659C9754538}" presName="sibTrans" presStyleLbl="sibTrans2D1" presStyleIdx="3" presStyleCnt="5"/>
      <dgm:spPr/>
      <dgm:t>
        <a:bodyPr/>
        <a:lstStyle/>
        <a:p>
          <a:endParaRPr lang="en-GB"/>
        </a:p>
      </dgm:t>
    </dgm:pt>
    <dgm:pt modelId="{ACF618CB-DABD-4BAD-BED6-1508EE262DAE}" type="pres">
      <dgm:prSet presAssocID="{086D4FFC-6A2C-485F-898C-CA15569B1F8A}" presName="node" presStyleLbl="node1" presStyleIdx="4" presStyleCnt="5">
        <dgm:presLayoutVars>
          <dgm:bulletEnabled val="1"/>
        </dgm:presLayoutVars>
      </dgm:prSet>
      <dgm:spPr/>
      <dgm:t>
        <a:bodyPr/>
        <a:lstStyle/>
        <a:p>
          <a:endParaRPr lang="en-GB"/>
        </a:p>
      </dgm:t>
    </dgm:pt>
    <dgm:pt modelId="{E84C04F5-6C78-4EEB-BD08-2779518F921C}" type="pres">
      <dgm:prSet presAssocID="{086D4FFC-6A2C-485F-898C-CA15569B1F8A}" presName="dummy" presStyleCnt="0"/>
      <dgm:spPr/>
    </dgm:pt>
    <dgm:pt modelId="{8ABA322B-5ADD-406E-BD37-3C881F0FB681}" type="pres">
      <dgm:prSet presAssocID="{0B5B6907-9564-4C2F-BA70-34345A48C53E}" presName="sibTrans" presStyleLbl="sibTrans2D1" presStyleIdx="4" presStyleCnt="5"/>
      <dgm:spPr/>
      <dgm:t>
        <a:bodyPr/>
        <a:lstStyle/>
        <a:p>
          <a:endParaRPr lang="en-GB"/>
        </a:p>
      </dgm:t>
    </dgm:pt>
  </dgm:ptLst>
  <dgm:cxnLst>
    <dgm:cxn modelId="{BD9AA6C4-DBFE-4801-963B-1D9DD787ADCF}" type="presOf" srcId="{39553C7A-2FF0-450A-BB4D-E768817299A4}" destId="{A12FFAF2-7240-4E0C-A334-15A01E42C868}" srcOrd="0" destOrd="0" presId="urn:microsoft.com/office/officeart/2005/8/layout/radial6"/>
    <dgm:cxn modelId="{078D3FB1-5EBE-4535-BA80-E7978754996C}" srcId="{D48ADE71-91F8-48AF-BC4B-CCDB14E7807A}" destId="{39553C7A-2FF0-450A-BB4D-E768817299A4}" srcOrd="3" destOrd="0" parTransId="{6392A4D9-A0A7-4A30-85BE-E784E905A60A}" sibTransId="{A7283AE8-5D1E-44F9-A0F5-0659C9754538}"/>
    <dgm:cxn modelId="{B13A984C-0A49-4F44-A796-EA414430C12D}" type="presOf" srcId="{0B5B6907-9564-4C2F-BA70-34345A48C53E}" destId="{8ABA322B-5ADD-406E-BD37-3C881F0FB681}" srcOrd="0" destOrd="0" presId="urn:microsoft.com/office/officeart/2005/8/layout/radial6"/>
    <dgm:cxn modelId="{3FBDD55F-89D9-42FA-AFC8-AF188A8B41F3}" type="presOf" srcId="{9B39CA6A-C905-484B-A60C-0C851B1E1B43}" destId="{227F5F23-E102-4002-89CA-BA3EFA6FAACE}" srcOrd="0" destOrd="0" presId="urn:microsoft.com/office/officeart/2005/8/layout/radial6"/>
    <dgm:cxn modelId="{529ED8FB-659A-48E4-8BFE-6B3832B579C6}" type="presOf" srcId="{3DDE83FD-13D5-464B-BF15-9BC3AF8DE412}" destId="{6751FB7E-144F-45F6-B455-DF73B705EF90}" srcOrd="0" destOrd="0" presId="urn:microsoft.com/office/officeart/2005/8/layout/radial6"/>
    <dgm:cxn modelId="{6290BA1F-2EDE-4395-8A89-54A8BC9DD5E0}" type="presOf" srcId="{4AF1DEC1-5DB2-42EB-B20B-2AE9D8C4FE87}" destId="{E5B3CD31-0A18-42FB-A9D3-3BA99C61AEC7}" srcOrd="0" destOrd="0" presId="urn:microsoft.com/office/officeart/2005/8/layout/radial6"/>
    <dgm:cxn modelId="{BA246029-BDFB-45C3-BAAC-5DB175F8B282}" type="presOf" srcId="{8215B4A8-3FB4-4E55-9E48-34C571D841BC}" destId="{F9EEAC41-8F15-42F7-80ED-C0E1BDA22AA5}" srcOrd="0" destOrd="0" presId="urn:microsoft.com/office/officeart/2005/8/layout/radial6"/>
    <dgm:cxn modelId="{3EAAFFD5-DFA4-489F-9C65-A83B19ACDCAA}" type="presOf" srcId="{086D4FFC-6A2C-485F-898C-CA15569B1F8A}" destId="{ACF618CB-DABD-4BAD-BED6-1508EE262DAE}" srcOrd="0" destOrd="0" presId="urn:microsoft.com/office/officeart/2005/8/layout/radial6"/>
    <dgm:cxn modelId="{A35216B7-C4AF-403D-AD7D-11D6E5E27EEA}" srcId="{D48ADE71-91F8-48AF-BC4B-CCDB14E7807A}" destId="{16D1BBEA-CE4C-44F6-9411-205409FAE5B6}" srcOrd="2" destOrd="0" parTransId="{90C51D9F-E1A5-4B62-ABBC-3F61713C6175}" sibTransId="{27C44E2D-C1C9-4542-A66D-892563FE0F51}"/>
    <dgm:cxn modelId="{0EBA7A6F-FACD-4D36-BF85-ABF235BDB33D}" type="presOf" srcId="{D48ADE71-91F8-48AF-BC4B-CCDB14E7807A}" destId="{4CFAD581-43EB-44AB-904E-28EE7B8DDBAD}" srcOrd="0" destOrd="0" presId="urn:microsoft.com/office/officeart/2005/8/layout/radial6"/>
    <dgm:cxn modelId="{2ECDCA16-F1BB-4151-8803-5DBA11387889}" type="presOf" srcId="{A577BCEB-8348-4C94-92EA-51AF520E4945}" destId="{8EAF12CC-9259-4C76-B4E0-A74A8A70CF7E}" srcOrd="0" destOrd="0" presId="urn:microsoft.com/office/officeart/2005/8/layout/radial6"/>
    <dgm:cxn modelId="{D6CBD871-206C-46D1-8371-C0A2B71B3AC8}" type="presOf" srcId="{16D1BBEA-CE4C-44F6-9411-205409FAE5B6}" destId="{68ADC6E7-0962-4167-984A-EC179391C10A}" srcOrd="0" destOrd="0" presId="urn:microsoft.com/office/officeart/2005/8/layout/radial6"/>
    <dgm:cxn modelId="{1DDA129C-4BF7-45CB-B64B-3FAD444196FD}" srcId="{D48ADE71-91F8-48AF-BC4B-CCDB14E7807A}" destId="{3DDE83FD-13D5-464B-BF15-9BC3AF8DE412}" srcOrd="1" destOrd="0" parTransId="{89A4DA7F-DBB2-45CE-81DA-421BA72F8BC4}" sibTransId="{4AF1DEC1-5DB2-42EB-B20B-2AE9D8C4FE87}"/>
    <dgm:cxn modelId="{12F22B98-FC5D-4D95-A8B4-4A39D6C0A9EA}" srcId="{D48ADE71-91F8-48AF-BC4B-CCDB14E7807A}" destId="{086D4FFC-6A2C-485F-898C-CA15569B1F8A}" srcOrd="4" destOrd="0" parTransId="{8EF29733-8972-489A-AD48-8E3EA3ABFD21}" sibTransId="{0B5B6907-9564-4C2F-BA70-34345A48C53E}"/>
    <dgm:cxn modelId="{F276EEFB-D456-4A67-8A4F-0945FBFAB935}" type="presOf" srcId="{A7283AE8-5D1E-44F9-A0F5-0659C9754538}" destId="{3E5225A4-C395-4490-881F-29D83DEFF774}" srcOrd="0" destOrd="0" presId="urn:microsoft.com/office/officeart/2005/8/layout/radial6"/>
    <dgm:cxn modelId="{5B8EC823-45C7-4777-8573-62700DF197A6}" srcId="{D48ADE71-91F8-48AF-BC4B-CCDB14E7807A}" destId="{9B39CA6A-C905-484B-A60C-0C851B1E1B43}" srcOrd="0" destOrd="0" parTransId="{E7551AC6-4E6E-47C1-8D48-13207DDB7A92}" sibTransId="{8215B4A8-3FB4-4E55-9E48-34C571D841BC}"/>
    <dgm:cxn modelId="{AE3017A5-BF29-481C-A2C8-7E0533E3250E}" srcId="{A577BCEB-8348-4C94-92EA-51AF520E4945}" destId="{D48ADE71-91F8-48AF-BC4B-CCDB14E7807A}" srcOrd="0" destOrd="0" parTransId="{F51629FD-4318-43C4-B961-46BD2874EDF1}" sibTransId="{D58DFC27-7845-4E55-A960-4D56939555F3}"/>
    <dgm:cxn modelId="{7A308B72-A139-4E65-ADB7-2EEA8F953CDC}" type="presOf" srcId="{27C44E2D-C1C9-4542-A66D-892563FE0F51}" destId="{CEC87745-8858-4E75-BF78-E06A5CB8DD93}" srcOrd="0" destOrd="0" presId="urn:microsoft.com/office/officeart/2005/8/layout/radial6"/>
    <dgm:cxn modelId="{900A1748-C294-4BFB-A941-DBD1A7D52CD4}" type="presParOf" srcId="{8EAF12CC-9259-4C76-B4E0-A74A8A70CF7E}" destId="{4CFAD581-43EB-44AB-904E-28EE7B8DDBAD}" srcOrd="0" destOrd="0" presId="urn:microsoft.com/office/officeart/2005/8/layout/radial6"/>
    <dgm:cxn modelId="{F58DF4C7-2FC2-4B99-9E43-2C53B62B15A3}" type="presParOf" srcId="{8EAF12CC-9259-4C76-B4E0-A74A8A70CF7E}" destId="{227F5F23-E102-4002-89CA-BA3EFA6FAACE}" srcOrd="1" destOrd="0" presId="urn:microsoft.com/office/officeart/2005/8/layout/radial6"/>
    <dgm:cxn modelId="{F89051E5-E408-4178-8FF5-BA77678DD9B2}" type="presParOf" srcId="{8EAF12CC-9259-4C76-B4E0-A74A8A70CF7E}" destId="{3B773BBC-D58E-459C-923B-BC8E64965E71}" srcOrd="2" destOrd="0" presId="urn:microsoft.com/office/officeart/2005/8/layout/radial6"/>
    <dgm:cxn modelId="{AB4F01D5-9E33-4148-95D5-93ADE5F2C3ED}" type="presParOf" srcId="{8EAF12CC-9259-4C76-B4E0-A74A8A70CF7E}" destId="{F9EEAC41-8F15-42F7-80ED-C0E1BDA22AA5}" srcOrd="3" destOrd="0" presId="urn:microsoft.com/office/officeart/2005/8/layout/radial6"/>
    <dgm:cxn modelId="{102848AE-D5C2-4426-BE9F-9B599D7AFE14}" type="presParOf" srcId="{8EAF12CC-9259-4C76-B4E0-A74A8A70CF7E}" destId="{6751FB7E-144F-45F6-B455-DF73B705EF90}" srcOrd="4" destOrd="0" presId="urn:microsoft.com/office/officeart/2005/8/layout/radial6"/>
    <dgm:cxn modelId="{A9C04D3F-ED40-4AB0-831E-A99B6FF595BF}" type="presParOf" srcId="{8EAF12CC-9259-4C76-B4E0-A74A8A70CF7E}" destId="{EF9B72DD-AC73-477A-A659-E25F5924CA78}" srcOrd="5" destOrd="0" presId="urn:microsoft.com/office/officeart/2005/8/layout/radial6"/>
    <dgm:cxn modelId="{3CC9FD46-E52D-49AA-8F4A-4FCF84ECA25E}" type="presParOf" srcId="{8EAF12CC-9259-4C76-B4E0-A74A8A70CF7E}" destId="{E5B3CD31-0A18-42FB-A9D3-3BA99C61AEC7}" srcOrd="6" destOrd="0" presId="urn:microsoft.com/office/officeart/2005/8/layout/radial6"/>
    <dgm:cxn modelId="{F636D4FE-0573-4A92-833A-9D61E241DF60}" type="presParOf" srcId="{8EAF12CC-9259-4C76-B4E0-A74A8A70CF7E}" destId="{68ADC6E7-0962-4167-984A-EC179391C10A}" srcOrd="7" destOrd="0" presId="urn:microsoft.com/office/officeart/2005/8/layout/radial6"/>
    <dgm:cxn modelId="{3F7618D4-ABFB-46AD-8D4D-B6BCD3A93291}" type="presParOf" srcId="{8EAF12CC-9259-4C76-B4E0-A74A8A70CF7E}" destId="{D64F5D35-7794-4F5A-A474-7EF6E8052DED}" srcOrd="8" destOrd="0" presId="urn:microsoft.com/office/officeart/2005/8/layout/radial6"/>
    <dgm:cxn modelId="{5FF4377E-C9B0-4787-8D49-C8597374FE9A}" type="presParOf" srcId="{8EAF12CC-9259-4C76-B4E0-A74A8A70CF7E}" destId="{CEC87745-8858-4E75-BF78-E06A5CB8DD93}" srcOrd="9" destOrd="0" presId="urn:microsoft.com/office/officeart/2005/8/layout/radial6"/>
    <dgm:cxn modelId="{1340A30A-4949-4BCE-AAFF-8ECB6DE65C36}" type="presParOf" srcId="{8EAF12CC-9259-4C76-B4E0-A74A8A70CF7E}" destId="{A12FFAF2-7240-4E0C-A334-15A01E42C868}" srcOrd="10" destOrd="0" presId="urn:microsoft.com/office/officeart/2005/8/layout/radial6"/>
    <dgm:cxn modelId="{DF239F1F-6C0C-4A72-80E2-4E26488F61CF}" type="presParOf" srcId="{8EAF12CC-9259-4C76-B4E0-A74A8A70CF7E}" destId="{9D6F2295-B4EC-4D72-AAA3-405E4D891920}" srcOrd="11" destOrd="0" presId="urn:microsoft.com/office/officeart/2005/8/layout/radial6"/>
    <dgm:cxn modelId="{4F87C7A9-4098-40C0-9237-B3E9BCE89448}" type="presParOf" srcId="{8EAF12CC-9259-4C76-B4E0-A74A8A70CF7E}" destId="{3E5225A4-C395-4490-881F-29D83DEFF774}" srcOrd="12" destOrd="0" presId="urn:microsoft.com/office/officeart/2005/8/layout/radial6"/>
    <dgm:cxn modelId="{DDC72C5E-3300-4BFF-8ABF-66FB53E3A91F}" type="presParOf" srcId="{8EAF12CC-9259-4C76-B4E0-A74A8A70CF7E}" destId="{ACF618CB-DABD-4BAD-BED6-1508EE262DAE}" srcOrd="13" destOrd="0" presId="urn:microsoft.com/office/officeart/2005/8/layout/radial6"/>
    <dgm:cxn modelId="{2BC0E93A-554C-44F0-A37E-57885B5BB7A0}" type="presParOf" srcId="{8EAF12CC-9259-4C76-B4E0-A74A8A70CF7E}" destId="{E84C04F5-6C78-4EEB-BD08-2779518F921C}" srcOrd="14" destOrd="0" presId="urn:microsoft.com/office/officeart/2005/8/layout/radial6"/>
    <dgm:cxn modelId="{5286811E-7570-4CD0-BBFB-2F2157BCFC8D}" type="presParOf" srcId="{8EAF12CC-9259-4C76-B4E0-A74A8A70CF7E}" destId="{8ABA322B-5ADD-406E-BD37-3C881F0FB681}"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A2B11-977F-4A91-9B6B-59623B07D1D0}">
      <dsp:nvSpPr>
        <dsp:cNvPr id="0" name=""/>
        <dsp:cNvSpPr/>
      </dsp:nvSpPr>
      <dsp:spPr>
        <a:xfrm rot="16200000">
          <a:off x="-1333630" y="1338146"/>
          <a:ext cx="4260850" cy="1584557"/>
        </a:xfrm>
        <a:prstGeom prst="flowChartManualOperation">
          <a:avLst/>
        </a:prstGeom>
        <a:solidFill>
          <a:srgbClr val="CA464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6229" bIns="0" numCol="1" spcCol="1270" anchor="t" anchorCtr="0">
          <a:noAutofit/>
        </a:bodyPr>
        <a:lstStyle/>
        <a:p>
          <a:pPr lvl="0" algn="l" defTabSz="800100">
            <a:lnSpc>
              <a:spcPct val="90000"/>
            </a:lnSpc>
            <a:spcBef>
              <a:spcPct val="0"/>
            </a:spcBef>
            <a:spcAft>
              <a:spcPct val="35000"/>
            </a:spcAft>
          </a:pPr>
          <a:r>
            <a:rPr lang="en-US" sz="1800" kern="1200" dirty="0"/>
            <a:t>Agency Work</a:t>
          </a:r>
        </a:p>
        <a:p>
          <a:pPr marL="114300" lvl="1" indent="-114300" algn="l" defTabSz="622300">
            <a:lnSpc>
              <a:spcPct val="90000"/>
            </a:lnSpc>
            <a:spcBef>
              <a:spcPct val="0"/>
            </a:spcBef>
            <a:spcAft>
              <a:spcPct val="15000"/>
            </a:spcAft>
            <a:buChar char="••"/>
          </a:pPr>
          <a:endParaRPr lang="en-US" sz="1400" kern="1200"/>
        </a:p>
        <a:p>
          <a:pPr marL="114300" lvl="1" indent="-114300" algn="l" defTabSz="622300">
            <a:lnSpc>
              <a:spcPct val="90000"/>
            </a:lnSpc>
            <a:spcBef>
              <a:spcPct val="0"/>
            </a:spcBef>
            <a:spcAft>
              <a:spcPct val="15000"/>
            </a:spcAft>
            <a:buChar char="••"/>
          </a:pPr>
          <a:endParaRPr lang="en-US" sz="1400" kern="1200"/>
        </a:p>
      </dsp:txBody>
      <dsp:txXfrm rot="5400000">
        <a:off x="4516" y="852170"/>
        <a:ext cx="1584557" cy="2556510"/>
      </dsp:txXfrm>
    </dsp:sp>
    <dsp:sp modelId="{7EC7A08C-C8EC-4995-9CD5-C1AB4310AB13}">
      <dsp:nvSpPr>
        <dsp:cNvPr id="0" name=""/>
        <dsp:cNvSpPr/>
      </dsp:nvSpPr>
      <dsp:spPr>
        <a:xfrm rot="16200000">
          <a:off x="369768" y="1338146"/>
          <a:ext cx="4260850" cy="1584557"/>
        </a:xfrm>
        <a:prstGeom prst="flowChartManualOperation">
          <a:avLst/>
        </a:prstGeom>
        <a:solidFill>
          <a:srgbClr val="77B27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6229" bIns="0" numCol="1" spcCol="1270" anchor="t" anchorCtr="0">
          <a:noAutofit/>
        </a:bodyPr>
        <a:lstStyle/>
        <a:p>
          <a:pPr lvl="0" algn="l" defTabSz="800100">
            <a:lnSpc>
              <a:spcPct val="90000"/>
            </a:lnSpc>
            <a:spcBef>
              <a:spcPct val="0"/>
            </a:spcBef>
            <a:spcAft>
              <a:spcPct val="35000"/>
            </a:spcAft>
          </a:pPr>
          <a:r>
            <a:rPr lang="en-US" sz="1800" kern="1200" dirty="0"/>
            <a:t>Direct Recruitment</a:t>
          </a:r>
        </a:p>
        <a:p>
          <a:pPr marL="114300" lvl="1" indent="-114300" algn="l" defTabSz="622300">
            <a:lnSpc>
              <a:spcPct val="90000"/>
            </a:lnSpc>
            <a:spcBef>
              <a:spcPct val="0"/>
            </a:spcBef>
            <a:spcAft>
              <a:spcPct val="15000"/>
            </a:spcAft>
            <a:buChar char="••"/>
          </a:pPr>
          <a:endParaRPr lang="en-US" sz="1400" kern="1200"/>
        </a:p>
        <a:p>
          <a:pPr marL="114300" lvl="1" indent="-114300" algn="l" defTabSz="622300">
            <a:lnSpc>
              <a:spcPct val="90000"/>
            </a:lnSpc>
            <a:spcBef>
              <a:spcPct val="0"/>
            </a:spcBef>
            <a:spcAft>
              <a:spcPct val="15000"/>
            </a:spcAft>
            <a:buChar char="••"/>
          </a:pPr>
          <a:endParaRPr lang="en-US" sz="1400" kern="1200"/>
        </a:p>
      </dsp:txBody>
      <dsp:txXfrm rot="5400000">
        <a:off x="1707914" y="852170"/>
        <a:ext cx="1584557" cy="2556510"/>
      </dsp:txXfrm>
    </dsp:sp>
    <dsp:sp modelId="{C8F94667-11E9-4B2A-9950-F1EA81CB74A7}">
      <dsp:nvSpPr>
        <dsp:cNvPr id="0" name=""/>
        <dsp:cNvSpPr/>
      </dsp:nvSpPr>
      <dsp:spPr>
        <a:xfrm rot="16200000">
          <a:off x="2073167" y="1338146"/>
          <a:ext cx="4260850" cy="1584557"/>
        </a:xfrm>
        <a:prstGeom prst="flowChartManualOperation">
          <a:avLst/>
        </a:prstGeom>
        <a:solidFill>
          <a:srgbClr val="E5AA3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6229" bIns="0" numCol="1" spcCol="1270" anchor="t" anchorCtr="0">
          <a:noAutofit/>
        </a:bodyPr>
        <a:lstStyle/>
        <a:p>
          <a:pPr lvl="0" algn="l" defTabSz="800100">
            <a:lnSpc>
              <a:spcPct val="90000"/>
            </a:lnSpc>
            <a:spcBef>
              <a:spcPct val="0"/>
            </a:spcBef>
            <a:spcAft>
              <a:spcPct val="35000"/>
            </a:spcAft>
          </a:pPr>
          <a:r>
            <a:rPr lang="en-US" sz="1800" kern="1200" dirty="0"/>
            <a:t>Career Management</a:t>
          </a:r>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dsp:txBody>
      <dsp:txXfrm rot="5400000">
        <a:off x="3411313" y="852170"/>
        <a:ext cx="1584557" cy="2556510"/>
      </dsp:txXfrm>
    </dsp:sp>
    <dsp:sp modelId="{A27E429A-24A1-4A47-9B18-F86833E87998}">
      <dsp:nvSpPr>
        <dsp:cNvPr id="0" name=""/>
        <dsp:cNvSpPr/>
      </dsp:nvSpPr>
      <dsp:spPr>
        <a:xfrm rot="16200000">
          <a:off x="3776566" y="1338146"/>
          <a:ext cx="4260850" cy="1584557"/>
        </a:xfrm>
        <a:prstGeom prst="flowChartManualOperation">
          <a:avLst/>
        </a:prstGeom>
        <a:solidFill>
          <a:srgbClr val="8A7CB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6229" bIns="0" numCol="1" spcCol="1270" anchor="t" anchorCtr="0">
          <a:noAutofit/>
        </a:bodyPr>
        <a:lstStyle/>
        <a:p>
          <a:pPr lvl="0" algn="l" defTabSz="800100">
            <a:lnSpc>
              <a:spcPct val="90000"/>
            </a:lnSpc>
            <a:spcBef>
              <a:spcPct val="0"/>
            </a:spcBef>
            <a:spcAft>
              <a:spcPct val="35000"/>
            </a:spcAft>
          </a:pPr>
          <a:r>
            <a:rPr lang="en-US" sz="1800" kern="1200" dirty="0"/>
            <a:t>Recruitment Process Outsourcing</a:t>
          </a:r>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dsp:txBody>
      <dsp:txXfrm rot="5400000">
        <a:off x="5114712" y="852170"/>
        <a:ext cx="1584557" cy="2556510"/>
      </dsp:txXfrm>
    </dsp:sp>
    <dsp:sp modelId="{2E36FEF4-5AF0-4AC0-AED8-B07B7CDE9E4B}">
      <dsp:nvSpPr>
        <dsp:cNvPr id="0" name=""/>
        <dsp:cNvSpPr/>
      </dsp:nvSpPr>
      <dsp:spPr>
        <a:xfrm rot="16200000">
          <a:off x="5479965" y="1338146"/>
          <a:ext cx="4260850" cy="1584557"/>
        </a:xfrm>
        <a:prstGeom prst="flowChartManualOperation">
          <a:avLst/>
        </a:prstGeom>
        <a:solidFill>
          <a:srgbClr val="00879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6229" bIns="0" numCol="1" spcCol="1270" anchor="t" anchorCtr="0">
          <a:noAutofit/>
        </a:bodyPr>
        <a:lstStyle/>
        <a:p>
          <a:pPr lvl="0" algn="l" defTabSz="800100">
            <a:lnSpc>
              <a:spcPct val="90000"/>
            </a:lnSpc>
            <a:spcBef>
              <a:spcPct val="0"/>
            </a:spcBef>
            <a:spcAft>
              <a:spcPct val="35000"/>
            </a:spcAft>
          </a:pPr>
          <a:r>
            <a:rPr lang="en-US" sz="1800" kern="1200" dirty="0"/>
            <a:t>Managed Services Providers</a:t>
          </a:r>
        </a:p>
        <a:p>
          <a:pPr marL="114300" lvl="1" indent="-114300" algn="l" defTabSz="622300">
            <a:lnSpc>
              <a:spcPct val="90000"/>
            </a:lnSpc>
            <a:spcBef>
              <a:spcPct val="0"/>
            </a:spcBef>
            <a:spcAft>
              <a:spcPct val="15000"/>
            </a:spcAft>
            <a:buChar char="••"/>
          </a:pPr>
          <a:endParaRPr lang="en-US" sz="1400" kern="1200" dirty="0"/>
        </a:p>
        <a:p>
          <a:pPr marL="228600" lvl="2" indent="-114300" algn="l" defTabSz="622300">
            <a:lnSpc>
              <a:spcPct val="90000"/>
            </a:lnSpc>
            <a:spcBef>
              <a:spcPct val="0"/>
            </a:spcBef>
            <a:spcAft>
              <a:spcPct val="15000"/>
            </a:spcAft>
            <a:buChar char="••"/>
          </a:pPr>
          <a:endParaRPr lang="en-US" sz="1400" kern="1200" dirty="0"/>
        </a:p>
      </dsp:txBody>
      <dsp:txXfrm rot="5400000">
        <a:off x="6818111" y="852170"/>
        <a:ext cx="1584557" cy="25565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FFB6D9-ABB3-4AA2-97B5-FF7961BDD9CA}">
      <dsp:nvSpPr>
        <dsp:cNvPr id="0" name=""/>
        <dsp:cNvSpPr/>
      </dsp:nvSpPr>
      <dsp:spPr>
        <a:xfrm>
          <a:off x="3410253" y="261"/>
          <a:ext cx="1244388" cy="8088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endParaRPr lang="fr-BE" sz="1200" b="1" kern="1200" dirty="0" smtClean="0"/>
        </a:p>
        <a:p>
          <a:pPr lvl="0" algn="ctr" defTabSz="533400">
            <a:lnSpc>
              <a:spcPct val="90000"/>
            </a:lnSpc>
            <a:spcBef>
              <a:spcPct val="0"/>
            </a:spcBef>
            <a:spcAft>
              <a:spcPct val="35000"/>
            </a:spcAft>
          </a:pPr>
          <a:endParaRPr lang="fr-BE" sz="1200" b="1" kern="1200" dirty="0" smtClean="0"/>
        </a:p>
        <a:p>
          <a:pPr lvl="0" algn="ctr" defTabSz="533400">
            <a:lnSpc>
              <a:spcPct val="90000"/>
            </a:lnSpc>
            <a:spcBef>
              <a:spcPct val="0"/>
            </a:spcBef>
            <a:spcAft>
              <a:spcPct val="35000"/>
            </a:spcAft>
          </a:pPr>
          <a:r>
            <a:rPr lang="fr-BE" sz="1200" b="1" kern="1200" dirty="0" err="1" smtClean="0"/>
            <a:t>President</a:t>
          </a:r>
          <a:endParaRPr lang="en-GB" sz="1200" b="1" kern="1200" dirty="0"/>
        </a:p>
      </dsp:txBody>
      <dsp:txXfrm>
        <a:off x="3449738" y="39746"/>
        <a:ext cx="1165418" cy="729882"/>
      </dsp:txXfrm>
    </dsp:sp>
    <dsp:sp modelId="{F6CB8BC6-70A5-4CB9-BD9A-2B5F5D157CEF}">
      <dsp:nvSpPr>
        <dsp:cNvPr id="0" name=""/>
        <dsp:cNvSpPr/>
      </dsp:nvSpPr>
      <dsp:spPr>
        <a:xfrm>
          <a:off x="1722585" y="404687"/>
          <a:ext cx="4619725" cy="4619725"/>
        </a:xfrm>
        <a:custGeom>
          <a:avLst/>
          <a:gdLst/>
          <a:ahLst/>
          <a:cxnLst/>
          <a:rect l="0" t="0" r="0" b="0"/>
          <a:pathLst>
            <a:path>
              <a:moveTo>
                <a:pt x="2940305" y="87699"/>
              </a:moveTo>
              <a:arcTo wR="2309862" hR="2309862" stAng="17150339" swAng="125724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D13329B-6F48-49AF-B2A6-1962692F7AFC}">
      <dsp:nvSpPr>
        <dsp:cNvPr id="0" name=""/>
        <dsp:cNvSpPr/>
      </dsp:nvSpPr>
      <dsp:spPr>
        <a:xfrm>
          <a:off x="5216177" y="869948"/>
          <a:ext cx="1244388" cy="8088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BE" sz="1200" b="1" kern="1200" dirty="0" err="1" smtClean="0"/>
            <a:t>Vice-President</a:t>
          </a:r>
          <a:endParaRPr lang="en-GB" sz="1200" b="1" kern="1200" dirty="0"/>
        </a:p>
      </dsp:txBody>
      <dsp:txXfrm>
        <a:off x="5255662" y="909433"/>
        <a:ext cx="1165418" cy="729882"/>
      </dsp:txXfrm>
    </dsp:sp>
    <dsp:sp modelId="{2EBB3506-BD08-4706-BDBE-E5CC12DFFB4C}">
      <dsp:nvSpPr>
        <dsp:cNvPr id="0" name=""/>
        <dsp:cNvSpPr/>
      </dsp:nvSpPr>
      <dsp:spPr>
        <a:xfrm>
          <a:off x="1680558" y="316286"/>
          <a:ext cx="4619725" cy="4619725"/>
        </a:xfrm>
        <a:custGeom>
          <a:avLst/>
          <a:gdLst/>
          <a:ahLst/>
          <a:cxnLst/>
          <a:rect l="0" t="0" r="0" b="0"/>
          <a:pathLst>
            <a:path>
              <a:moveTo>
                <a:pt x="4420369" y="1371126"/>
              </a:moveTo>
              <a:arcTo wR="2309862" hR="2309862" stAng="20161253" swAng="138605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B6F18EE-9210-4B65-BEDB-2F97708CB385}">
      <dsp:nvSpPr>
        <dsp:cNvPr id="0" name=""/>
        <dsp:cNvSpPr/>
      </dsp:nvSpPr>
      <dsp:spPr>
        <a:xfrm>
          <a:off x="5662222" y="2600180"/>
          <a:ext cx="1244388" cy="8088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BE" sz="1200" b="1" kern="1200" dirty="0" err="1" smtClean="0"/>
            <a:t>Treasurer</a:t>
          </a:r>
          <a:r>
            <a:rPr lang="fr-BE" sz="1200" b="1" kern="1200" dirty="0" smtClean="0"/>
            <a:t> </a:t>
          </a:r>
          <a:endParaRPr lang="en-GB" sz="1200" b="1" kern="1200" dirty="0"/>
        </a:p>
      </dsp:txBody>
      <dsp:txXfrm>
        <a:off x="5701707" y="2639665"/>
        <a:ext cx="1165418" cy="729882"/>
      </dsp:txXfrm>
    </dsp:sp>
    <dsp:sp modelId="{ED994047-DC1F-477F-BE05-C9612DF61973}">
      <dsp:nvSpPr>
        <dsp:cNvPr id="0" name=""/>
        <dsp:cNvSpPr/>
      </dsp:nvSpPr>
      <dsp:spPr>
        <a:xfrm>
          <a:off x="1664053" y="462156"/>
          <a:ext cx="4619725" cy="4619725"/>
        </a:xfrm>
        <a:custGeom>
          <a:avLst/>
          <a:gdLst/>
          <a:ahLst/>
          <a:cxnLst/>
          <a:rect l="0" t="0" r="0" b="0"/>
          <a:pathLst>
            <a:path>
              <a:moveTo>
                <a:pt x="4526988" y="2957799"/>
              </a:moveTo>
              <a:arcTo wR="2309862" hR="2309862" stAng="977434" swAng="167609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47E9EFB-8B82-42BA-8EFB-0165E5318406}">
      <dsp:nvSpPr>
        <dsp:cNvPr id="0" name=""/>
        <dsp:cNvSpPr/>
      </dsp:nvSpPr>
      <dsp:spPr>
        <a:xfrm>
          <a:off x="4228259" y="4391238"/>
          <a:ext cx="1612801" cy="8088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endParaRPr lang="fr-BE" sz="1200" b="1" kern="1200" dirty="0" smtClean="0"/>
        </a:p>
        <a:p>
          <a:pPr lvl="0" algn="ctr" defTabSz="533400">
            <a:lnSpc>
              <a:spcPct val="90000"/>
            </a:lnSpc>
            <a:spcBef>
              <a:spcPct val="0"/>
            </a:spcBef>
            <a:spcAft>
              <a:spcPct val="35000"/>
            </a:spcAft>
          </a:pPr>
          <a:r>
            <a:rPr lang="fr-BE" sz="1200" b="1" kern="1200" dirty="0" smtClean="0"/>
            <a:t>Chair NFC</a:t>
          </a:r>
          <a:endParaRPr lang="en-GB" sz="1200" b="1" kern="1200" dirty="0"/>
        </a:p>
      </dsp:txBody>
      <dsp:txXfrm>
        <a:off x="4267744" y="4430723"/>
        <a:ext cx="1533831" cy="729882"/>
      </dsp:txXfrm>
    </dsp:sp>
    <dsp:sp modelId="{E26AA1A7-90FC-48AF-97CE-CDC4B4531E6C}">
      <dsp:nvSpPr>
        <dsp:cNvPr id="0" name=""/>
        <dsp:cNvSpPr/>
      </dsp:nvSpPr>
      <dsp:spPr>
        <a:xfrm>
          <a:off x="1722585" y="404687"/>
          <a:ext cx="4619725" cy="4619725"/>
        </a:xfrm>
        <a:custGeom>
          <a:avLst/>
          <a:gdLst/>
          <a:ahLst/>
          <a:cxnLst/>
          <a:rect l="0" t="0" r="0" b="0"/>
          <a:pathLst>
            <a:path>
              <a:moveTo>
                <a:pt x="2499931" y="4611892"/>
              </a:moveTo>
              <a:arcTo wR="2309862" hR="2309862" stAng="5116803" swAng="842780"/>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23C178A-0A62-406C-AF13-B59BD180622B}">
      <dsp:nvSpPr>
        <dsp:cNvPr id="0" name=""/>
        <dsp:cNvSpPr/>
      </dsp:nvSpPr>
      <dsp:spPr>
        <a:xfrm>
          <a:off x="2408041" y="4391238"/>
          <a:ext cx="1244388" cy="8088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endParaRPr lang="fr-BE" sz="1200" b="1" kern="1200" dirty="0" smtClean="0"/>
        </a:p>
        <a:p>
          <a:pPr lvl="0" algn="ctr" defTabSz="533400">
            <a:lnSpc>
              <a:spcPct val="90000"/>
            </a:lnSpc>
            <a:spcBef>
              <a:spcPct val="0"/>
            </a:spcBef>
            <a:spcAft>
              <a:spcPct val="35000"/>
            </a:spcAft>
          </a:pPr>
          <a:r>
            <a:rPr lang="fr-BE" sz="1200" b="1" kern="1200" dirty="0" smtClean="0"/>
            <a:t>Chair CMC</a:t>
          </a:r>
        </a:p>
      </dsp:txBody>
      <dsp:txXfrm>
        <a:off x="2447526" y="4430723"/>
        <a:ext cx="1165418" cy="729882"/>
      </dsp:txXfrm>
    </dsp:sp>
    <dsp:sp modelId="{A1759CEE-93AE-4EBB-8972-D4170B03D501}">
      <dsp:nvSpPr>
        <dsp:cNvPr id="0" name=""/>
        <dsp:cNvSpPr/>
      </dsp:nvSpPr>
      <dsp:spPr>
        <a:xfrm>
          <a:off x="1861089" y="547753"/>
          <a:ext cx="4619725" cy="4619725"/>
        </a:xfrm>
        <a:custGeom>
          <a:avLst/>
          <a:gdLst/>
          <a:ahLst/>
          <a:cxnLst/>
          <a:rect l="0" t="0" r="0" b="0"/>
          <a:pathLst>
            <a:path>
              <a:moveTo>
                <a:pt x="573458" y="3833137"/>
              </a:moveTo>
              <a:arcTo wR="2309862" hR="2309862" stAng="8324452" swAng="204475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C064314-BF86-4C6B-AD39-3AE435A937E8}">
      <dsp:nvSpPr>
        <dsp:cNvPr id="0" name=""/>
        <dsp:cNvSpPr/>
      </dsp:nvSpPr>
      <dsp:spPr>
        <a:xfrm>
          <a:off x="1215187" y="2323765"/>
          <a:ext cx="1244388" cy="8088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BE" sz="1200" b="1" kern="1200" dirty="0" err="1" smtClean="0"/>
            <a:t>Member</a:t>
          </a:r>
          <a:endParaRPr lang="fr-BE" sz="1200" b="1" kern="1200" dirty="0" smtClean="0"/>
        </a:p>
      </dsp:txBody>
      <dsp:txXfrm>
        <a:off x="1254672" y="2363250"/>
        <a:ext cx="1165418" cy="729882"/>
      </dsp:txXfrm>
    </dsp:sp>
    <dsp:sp modelId="{9CBA0EA4-508A-4CC5-BF51-E427C2252E0A}">
      <dsp:nvSpPr>
        <dsp:cNvPr id="0" name=""/>
        <dsp:cNvSpPr/>
      </dsp:nvSpPr>
      <dsp:spPr>
        <a:xfrm>
          <a:off x="1872371" y="26077"/>
          <a:ext cx="4619725" cy="4619725"/>
        </a:xfrm>
        <a:custGeom>
          <a:avLst/>
          <a:gdLst/>
          <a:ahLst/>
          <a:cxnLst/>
          <a:rect l="0" t="0" r="0" b="0"/>
          <a:pathLst>
            <a:path>
              <a:moveTo>
                <a:pt x="75" y="2291167"/>
              </a:moveTo>
              <a:arcTo wR="2309862" hR="2309862" stAng="10827824" swAng="95418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89DCE8C-F640-401E-861F-D8EA35567C28}">
      <dsp:nvSpPr>
        <dsp:cNvPr id="0" name=""/>
        <dsp:cNvSpPr/>
      </dsp:nvSpPr>
      <dsp:spPr>
        <a:xfrm>
          <a:off x="1604330" y="869948"/>
          <a:ext cx="1244388" cy="8088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BE" sz="1200" b="1" kern="1200" dirty="0" err="1" smtClean="0"/>
            <a:t>Quality</a:t>
          </a:r>
          <a:r>
            <a:rPr lang="fr-BE" sz="1200" b="1" kern="1200" dirty="0" smtClean="0"/>
            <a:t> Standards &amp; </a:t>
          </a:r>
          <a:r>
            <a:rPr lang="fr-BE" sz="1200" b="1" kern="1200" dirty="0" err="1" smtClean="0"/>
            <a:t>Compliance</a:t>
          </a:r>
          <a:r>
            <a:rPr lang="fr-BE" sz="1200" b="1" kern="1200" dirty="0" smtClean="0"/>
            <a:t> </a:t>
          </a:r>
          <a:r>
            <a:rPr lang="fr-BE" sz="1200" b="1" kern="1200" dirty="0" err="1" smtClean="0"/>
            <a:t>Officer</a:t>
          </a:r>
          <a:endParaRPr lang="fr-BE" sz="1200" b="1" kern="1200" dirty="0" smtClean="0"/>
        </a:p>
      </dsp:txBody>
      <dsp:txXfrm>
        <a:off x="1643815" y="909433"/>
        <a:ext cx="1165418" cy="729882"/>
      </dsp:txXfrm>
    </dsp:sp>
    <dsp:sp modelId="{05E82C74-FABF-4D1F-AC1C-1C83FFC921F9}">
      <dsp:nvSpPr>
        <dsp:cNvPr id="0" name=""/>
        <dsp:cNvSpPr/>
      </dsp:nvSpPr>
      <dsp:spPr>
        <a:xfrm>
          <a:off x="1722585" y="404687"/>
          <a:ext cx="4619725" cy="4619725"/>
        </a:xfrm>
        <a:custGeom>
          <a:avLst/>
          <a:gdLst/>
          <a:ahLst/>
          <a:cxnLst/>
          <a:rect l="0" t="0" r="0" b="0"/>
          <a:pathLst>
            <a:path>
              <a:moveTo>
                <a:pt x="926424" y="460115"/>
              </a:moveTo>
              <a:arcTo wR="2309862" hR="2309862" stAng="13992416" swAng="125724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BA322B-5ADD-406E-BD37-3C881F0FB681}">
      <dsp:nvSpPr>
        <dsp:cNvPr id="0" name=""/>
        <dsp:cNvSpPr/>
      </dsp:nvSpPr>
      <dsp:spPr>
        <a:xfrm>
          <a:off x="1906719" y="626546"/>
          <a:ext cx="4184937" cy="4184937"/>
        </a:xfrm>
        <a:prstGeom prst="blockArc">
          <a:avLst>
            <a:gd name="adj1" fmla="val 11880000"/>
            <a:gd name="adj2" fmla="val 1620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E5225A4-C395-4490-881F-29D83DEFF774}">
      <dsp:nvSpPr>
        <dsp:cNvPr id="0" name=""/>
        <dsp:cNvSpPr/>
      </dsp:nvSpPr>
      <dsp:spPr>
        <a:xfrm>
          <a:off x="1906719" y="626546"/>
          <a:ext cx="4184937" cy="4184937"/>
        </a:xfrm>
        <a:prstGeom prst="blockArc">
          <a:avLst>
            <a:gd name="adj1" fmla="val 7560000"/>
            <a:gd name="adj2" fmla="val 1188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EC87745-8858-4E75-BF78-E06A5CB8DD93}">
      <dsp:nvSpPr>
        <dsp:cNvPr id="0" name=""/>
        <dsp:cNvSpPr/>
      </dsp:nvSpPr>
      <dsp:spPr>
        <a:xfrm>
          <a:off x="1906719" y="626546"/>
          <a:ext cx="4184937" cy="4184937"/>
        </a:xfrm>
        <a:prstGeom prst="blockArc">
          <a:avLst>
            <a:gd name="adj1" fmla="val 3240000"/>
            <a:gd name="adj2" fmla="val 756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5B3CD31-0A18-42FB-A9D3-3BA99C61AEC7}">
      <dsp:nvSpPr>
        <dsp:cNvPr id="0" name=""/>
        <dsp:cNvSpPr/>
      </dsp:nvSpPr>
      <dsp:spPr>
        <a:xfrm>
          <a:off x="1906719" y="626546"/>
          <a:ext cx="4184937" cy="4184937"/>
        </a:xfrm>
        <a:prstGeom prst="blockArc">
          <a:avLst>
            <a:gd name="adj1" fmla="val 20520000"/>
            <a:gd name="adj2" fmla="val 324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EEAC41-8F15-42F7-80ED-C0E1BDA22AA5}">
      <dsp:nvSpPr>
        <dsp:cNvPr id="0" name=""/>
        <dsp:cNvSpPr/>
      </dsp:nvSpPr>
      <dsp:spPr>
        <a:xfrm>
          <a:off x="1906719" y="626546"/>
          <a:ext cx="4184937" cy="4184937"/>
        </a:xfrm>
        <a:prstGeom prst="blockArc">
          <a:avLst>
            <a:gd name="adj1" fmla="val 16200000"/>
            <a:gd name="adj2" fmla="val 2052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FAD581-43EB-44AB-904E-28EE7B8DDBAD}">
      <dsp:nvSpPr>
        <dsp:cNvPr id="0" name=""/>
        <dsp:cNvSpPr/>
      </dsp:nvSpPr>
      <dsp:spPr>
        <a:xfrm>
          <a:off x="3036471" y="1756298"/>
          <a:ext cx="1925434" cy="1925434"/>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n-GB" sz="1200" b="1" kern="1200" dirty="0"/>
        </a:p>
      </dsp:txBody>
      <dsp:txXfrm>
        <a:off x="3318444" y="2038271"/>
        <a:ext cx="1361488" cy="1361488"/>
      </dsp:txXfrm>
    </dsp:sp>
    <dsp:sp modelId="{227F5F23-E102-4002-89CA-BA3EFA6FAACE}">
      <dsp:nvSpPr>
        <dsp:cNvPr id="0" name=""/>
        <dsp:cNvSpPr/>
      </dsp:nvSpPr>
      <dsp:spPr>
        <a:xfrm>
          <a:off x="3204644" y="1165"/>
          <a:ext cx="1589088" cy="1347804"/>
        </a:xfrm>
        <a:prstGeom prst="ellipse">
          <a:avLst/>
        </a:prstGeom>
        <a:solidFill>
          <a:srgbClr val="00879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BE" sz="1400" b="1" kern="1200" dirty="0" err="1" smtClean="0"/>
            <a:t>Profiling</a:t>
          </a:r>
          <a:r>
            <a:rPr lang="fr-BE" sz="1400" b="1" kern="1200" dirty="0" smtClean="0"/>
            <a:t> the HR services</a:t>
          </a:r>
          <a:endParaRPr lang="en-GB" sz="1400" b="1" kern="1200" dirty="0"/>
        </a:p>
      </dsp:txBody>
      <dsp:txXfrm>
        <a:off x="3437361" y="198546"/>
        <a:ext cx="1123654" cy="953042"/>
      </dsp:txXfrm>
    </dsp:sp>
    <dsp:sp modelId="{6751FB7E-144F-45F6-B455-DF73B705EF90}">
      <dsp:nvSpPr>
        <dsp:cNvPr id="0" name=""/>
        <dsp:cNvSpPr/>
      </dsp:nvSpPr>
      <dsp:spPr>
        <a:xfrm>
          <a:off x="5187061" y="1413498"/>
          <a:ext cx="1512074" cy="1347804"/>
        </a:xfrm>
        <a:prstGeom prst="ellipse">
          <a:avLst/>
        </a:prstGeom>
        <a:solidFill>
          <a:srgbClr val="E5AA3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BE" sz="1400" b="1" kern="1200" dirty="0" err="1" smtClean="0"/>
            <a:t>Thought</a:t>
          </a:r>
          <a:r>
            <a:rPr lang="fr-BE" sz="1400" b="1" kern="1200" dirty="0" smtClean="0"/>
            <a:t> Leadership</a:t>
          </a:r>
          <a:endParaRPr lang="en-GB" sz="1400" b="1" kern="1200" dirty="0"/>
        </a:p>
      </dsp:txBody>
      <dsp:txXfrm>
        <a:off x="5408499" y="1610879"/>
        <a:ext cx="1069198" cy="953042"/>
      </dsp:txXfrm>
    </dsp:sp>
    <dsp:sp modelId="{68ADC6E7-0962-4167-984A-EC179391C10A}">
      <dsp:nvSpPr>
        <dsp:cNvPr id="0" name=""/>
        <dsp:cNvSpPr/>
      </dsp:nvSpPr>
      <dsp:spPr>
        <a:xfrm>
          <a:off x="4526689" y="3698702"/>
          <a:ext cx="1347804" cy="1347804"/>
        </a:xfrm>
        <a:prstGeom prst="ellipse">
          <a:avLst/>
        </a:prstGeom>
        <a:solidFill>
          <a:srgbClr val="77B27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BE" sz="1400" b="1" kern="1200" dirty="0" err="1" smtClean="0"/>
            <a:t>Quality</a:t>
          </a:r>
          <a:r>
            <a:rPr lang="fr-BE" sz="1400" b="1" kern="1200" dirty="0" smtClean="0"/>
            <a:t> Standards</a:t>
          </a:r>
          <a:endParaRPr lang="en-GB" sz="1400" b="1" kern="1200" dirty="0"/>
        </a:p>
      </dsp:txBody>
      <dsp:txXfrm>
        <a:off x="4724070" y="3896083"/>
        <a:ext cx="953042" cy="953042"/>
      </dsp:txXfrm>
    </dsp:sp>
    <dsp:sp modelId="{A12FFAF2-7240-4E0C-A334-15A01E42C868}">
      <dsp:nvSpPr>
        <dsp:cNvPr id="0" name=""/>
        <dsp:cNvSpPr/>
      </dsp:nvSpPr>
      <dsp:spPr>
        <a:xfrm>
          <a:off x="2021208" y="3698702"/>
          <a:ext cx="1553155" cy="1347804"/>
        </a:xfrm>
        <a:prstGeom prst="ellipse">
          <a:avLst/>
        </a:prstGeom>
        <a:solidFill>
          <a:srgbClr val="28526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BE" sz="1400" b="1" kern="1200" dirty="0" smtClean="0"/>
            <a:t>Best practices/</a:t>
          </a:r>
          <a:br>
            <a:rPr lang="fr-BE" sz="1400" b="1" kern="1200" dirty="0" smtClean="0"/>
          </a:br>
          <a:r>
            <a:rPr lang="fr-BE" sz="1400" b="1" kern="1200" dirty="0" smtClean="0"/>
            <a:t>Networking</a:t>
          </a:r>
          <a:endParaRPr lang="en-GB" sz="1400" b="1" kern="1200" dirty="0"/>
        </a:p>
      </dsp:txBody>
      <dsp:txXfrm>
        <a:off x="2248662" y="3896083"/>
        <a:ext cx="1098247" cy="953042"/>
      </dsp:txXfrm>
    </dsp:sp>
    <dsp:sp modelId="{ACF618CB-DABD-4BAD-BED6-1508EE262DAE}">
      <dsp:nvSpPr>
        <dsp:cNvPr id="0" name=""/>
        <dsp:cNvSpPr/>
      </dsp:nvSpPr>
      <dsp:spPr>
        <a:xfrm>
          <a:off x="1381376" y="1413498"/>
          <a:ext cx="1347804" cy="1347804"/>
        </a:xfrm>
        <a:prstGeom prst="ellipse">
          <a:avLst/>
        </a:prstGeom>
        <a:solidFill>
          <a:srgbClr val="CA464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BE" sz="1400" b="1" kern="1200" dirty="0" err="1" smtClean="0"/>
            <a:t>Advocacy</a:t>
          </a:r>
          <a:endParaRPr lang="en-GB" sz="1200" b="1" kern="1200" dirty="0"/>
        </a:p>
      </dsp:txBody>
      <dsp:txXfrm>
        <a:off x="1578757" y="1610879"/>
        <a:ext cx="953042" cy="953042"/>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0DB6C080-9A07-2149-8E23-0702B9422261}" type="datetimeFigureOut">
              <a:rPr lang="fr-FR" smtClean="0"/>
              <a:pPr/>
              <a:t>08/02/2019</a:t>
            </a:fld>
            <a:endParaRPr lang="en-US"/>
          </a:p>
        </p:txBody>
      </p:sp>
      <p:sp>
        <p:nvSpPr>
          <p:cNvPr id="4" name="Espace réservé du pied de page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DCC6542B-357A-8E45-8BB5-90AA163E343F}" type="slidenum">
              <a:rPr lang="en-US" smtClean="0"/>
              <a:pPr/>
              <a:t>‹#›</a:t>
            </a:fld>
            <a:endParaRPr lang="en-US"/>
          </a:p>
        </p:txBody>
      </p:sp>
    </p:spTree>
    <p:extLst>
      <p:ext uri="{BB962C8B-B14F-4D97-AF65-F5344CB8AC3E}">
        <p14:creationId xmlns:p14="http://schemas.microsoft.com/office/powerpoint/2010/main" val="35818483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92E2C4DC-FE44-6B46-9C82-72DBD44A301E}" type="datetimeFigureOut">
              <a:rPr lang="fr-FR" smtClean="0"/>
              <a:pPr/>
              <a:t>08/02/2019</a:t>
            </a:fld>
            <a:endParaRPr lang="en-US"/>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en-US"/>
          </a:p>
        </p:txBody>
      </p:sp>
      <p:sp>
        <p:nvSpPr>
          <p:cNvPr id="6" name="Espace réservé du pied de pa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69ADBE10-12B5-A44A-BDCD-9FD33C5819BE}" type="slidenum">
              <a:rPr lang="en-US" smtClean="0"/>
              <a:pPr/>
              <a:t>‹#›</a:t>
            </a:fld>
            <a:endParaRPr lang="en-US"/>
          </a:p>
        </p:txBody>
      </p:sp>
    </p:spTree>
    <p:extLst>
      <p:ext uri="{BB962C8B-B14F-4D97-AF65-F5344CB8AC3E}">
        <p14:creationId xmlns:p14="http://schemas.microsoft.com/office/powerpoint/2010/main" val="106732912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9ADBE10-12B5-A44A-BDCD-9FD33C5819BE}" type="slidenum">
              <a:rPr lang="en-US" smtClean="0"/>
              <a:pPr/>
              <a:t>10</a:t>
            </a:fld>
            <a:endParaRPr lang="en-US"/>
          </a:p>
        </p:txBody>
      </p:sp>
    </p:spTree>
    <p:extLst>
      <p:ext uri="{BB962C8B-B14F-4D97-AF65-F5344CB8AC3E}">
        <p14:creationId xmlns:p14="http://schemas.microsoft.com/office/powerpoint/2010/main" val="212179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9ADBE10-12B5-A44A-BDCD-9FD33C5819BE}" type="slidenum">
              <a:rPr lang="en-US" smtClean="0"/>
              <a:pPr/>
              <a:t>26</a:t>
            </a:fld>
            <a:endParaRPr lang="en-US"/>
          </a:p>
        </p:txBody>
      </p:sp>
    </p:spTree>
    <p:extLst>
      <p:ext uri="{BB962C8B-B14F-4D97-AF65-F5344CB8AC3E}">
        <p14:creationId xmlns:p14="http://schemas.microsoft.com/office/powerpoint/2010/main" val="3105864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9DF88773-D643-4AFE-986E-85ED1693EC68}" type="slidenum">
              <a:rPr lang="en-GB" smtClean="0"/>
              <a:pPr>
                <a:defRPr/>
              </a:pPr>
              <a:t>27</a:t>
            </a:fld>
            <a:endParaRPr lang="en-GB"/>
          </a:p>
        </p:txBody>
      </p:sp>
    </p:spTree>
    <p:extLst>
      <p:ext uri="{BB962C8B-B14F-4D97-AF65-F5344CB8AC3E}">
        <p14:creationId xmlns:p14="http://schemas.microsoft.com/office/powerpoint/2010/main" val="912027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9DF88773-D643-4AFE-986E-85ED1693EC68}" type="slidenum">
              <a:rPr lang="en-GB" smtClean="0"/>
              <a:pPr>
                <a:defRPr/>
              </a:pPr>
              <a:t>28</a:t>
            </a:fld>
            <a:endParaRPr lang="en-GB"/>
          </a:p>
        </p:txBody>
      </p:sp>
    </p:spTree>
    <p:extLst>
      <p:ext uri="{BB962C8B-B14F-4D97-AF65-F5344CB8AC3E}">
        <p14:creationId xmlns:p14="http://schemas.microsoft.com/office/powerpoint/2010/main" val="349079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9DF88773-D643-4AFE-986E-85ED1693EC68}" type="slidenum">
              <a:rPr lang="en-GB" smtClean="0"/>
              <a:pPr>
                <a:defRPr/>
              </a:pPr>
              <a:t>29</a:t>
            </a:fld>
            <a:endParaRPr lang="en-GB"/>
          </a:p>
        </p:txBody>
      </p:sp>
    </p:spTree>
    <p:extLst>
      <p:ext uri="{BB962C8B-B14F-4D97-AF65-F5344CB8AC3E}">
        <p14:creationId xmlns:p14="http://schemas.microsoft.com/office/powerpoint/2010/main" val="3846544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Date Placeholder 3"/>
          <p:cNvSpPr>
            <a:spLocks noGrp="1"/>
          </p:cNvSpPr>
          <p:nvPr>
            <p:ph type="dt" idx="10"/>
          </p:nvPr>
        </p:nvSpPr>
        <p:spPr/>
        <p:txBody>
          <a:bodyPr/>
          <a:lstStyle/>
          <a:p>
            <a:fld id="{D229C4CF-E6BB-48F4-977B-06630999991B}" type="datetime3">
              <a:rPr lang="en-US" smtClean="0"/>
              <a:pPr/>
              <a:t>8 February 2019</a:t>
            </a:fld>
            <a:endParaRPr lang="fr-FR" dirty="0"/>
          </a:p>
        </p:txBody>
      </p:sp>
    </p:spTree>
    <p:extLst>
      <p:ext uri="{BB962C8B-B14F-4D97-AF65-F5344CB8AC3E}">
        <p14:creationId xmlns:p14="http://schemas.microsoft.com/office/powerpoint/2010/main" val="3422334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9ADBE10-12B5-A44A-BDCD-9FD33C5819BE}" type="slidenum">
              <a:rPr lang="en-US" smtClean="0"/>
              <a:pPr/>
              <a:t>32</a:t>
            </a:fld>
            <a:endParaRPr lang="en-US"/>
          </a:p>
        </p:txBody>
      </p:sp>
    </p:spTree>
    <p:extLst>
      <p:ext uri="{BB962C8B-B14F-4D97-AF65-F5344CB8AC3E}">
        <p14:creationId xmlns:p14="http://schemas.microsoft.com/office/powerpoint/2010/main" val="3156940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Date Placeholder 3"/>
          <p:cNvSpPr>
            <a:spLocks noGrp="1"/>
          </p:cNvSpPr>
          <p:nvPr>
            <p:ph type="dt" idx="10"/>
          </p:nvPr>
        </p:nvSpPr>
        <p:spPr/>
        <p:txBody>
          <a:bodyPr/>
          <a:lstStyle/>
          <a:p>
            <a:fld id="{D229C4CF-E6BB-48F4-977B-06630999991B}" type="datetime3">
              <a:rPr lang="en-US" smtClean="0"/>
              <a:pPr/>
              <a:t>8 February 2019</a:t>
            </a:fld>
            <a:endParaRPr lang="fr-FR" dirty="0"/>
          </a:p>
        </p:txBody>
      </p:sp>
    </p:spTree>
    <p:extLst>
      <p:ext uri="{BB962C8B-B14F-4D97-AF65-F5344CB8AC3E}">
        <p14:creationId xmlns:p14="http://schemas.microsoft.com/office/powerpoint/2010/main" val="4159945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9ADBE10-12B5-A44A-BDCD-9FD33C5819BE}" type="slidenum">
              <a:rPr lang="en-US" smtClean="0"/>
              <a:pPr/>
              <a:t>34</a:t>
            </a:fld>
            <a:endParaRPr lang="en-US"/>
          </a:p>
        </p:txBody>
      </p:sp>
    </p:spTree>
    <p:extLst>
      <p:ext uri="{BB962C8B-B14F-4D97-AF65-F5344CB8AC3E}">
        <p14:creationId xmlns:p14="http://schemas.microsoft.com/office/powerpoint/2010/main" val="2660909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908685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Tree>
    <p:extLst>
      <p:ext uri="{BB962C8B-B14F-4D97-AF65-F5344CB8AC3E}">
        <p14:creationId xmlns:p14="http://schemas.microsoft.com/office/powerpoint/2010/main" val="267230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9ADBE10-12B5-A44A-BDCD-9FD33C5819BE}" type="slidenum">
              <a:rPr lang="en-US" smtClean="0"/>
              <a:pPr/>
              <a:t>19</a:t>
            </a:fld>
            <a:endParaRPr lang="en-US"/>
          </a:p>
        </p:txBody>
      </p:sp>
    </p:spTree>
    <p:extLst>
      <p:ext uri="{BB962C8B-B14F-4D97-AF65-F5344CB8AC3E}">
        <p14:creationId xmlns:p14="http://schemas.microsoft.com/office/powerpoint/2010/main" val="1452399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9ADBE10-12B5-A44A-BDCD-9FD33C5819BE}" type="slidenum">
              <a:rPr lang="en-US" smtClean="0"/>
              <a:pPr/>
              <a:t>20</a:t>
            </a:fld>
            <a:endParaRPr lang="en-US"/>
          </a:p>
        </p:txBody>
      </p:sp>
    </p:spTree>
    <p:extLst>
      <p:ext uri="{BB962C8B-B14F-4D97-AF65-F5344CB8AC3E}">
        <p14:creationId xmlns:p14="http://schemas.microsoft.com/office/powerpoint/2010/main" val="1179343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9ADBE10-12B5-A44A-BDCD-9FD33C5819BE}" type="slidenum">
              <a:rPr lang="en-US" smtClean="0"/>
              <a:pPr/>
              <a:t>21</a:t>
            </a:fld>
            <a:endParaRPr lang="en-US"/>
          </a:p>
        </p:txBody>
      </p:sp>
    </p:spTree>
    <p:extLst>
      <p:ext uri="{BB962C8B-B14F-4D97-AF65-F5344CB8AC3E}">
        <p14:creationId xmlns:p14="http://schemas.microsoft.com/office/powerpoint/2010/main" val="651760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9ADBE10-12B5-A44A-BDCD-9FD33C5819BE}" type="slidenum">
              <a:rPr lang="en-US" smtClean="0"/>
              <a:pPr/>
              <a:t>22</a:t>
            </a:fld>
            <a:endParaRPr lang="en-US"/>
          </a:p>
        </p:txBody>
      </p:sp>
    </p:spTree>
    <p:extLst>
      <p:ext uri="{BB962C8B-B14F-4D97-AF65-F5344CB8AC3E}">
        <p14:creationId xmlns:p14="http://schemas.microsoft.com/office/powerpoint/2010/main" val="2099827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9ADBE10-12B5-A44A-BDCD-9FD33C5819BE}" type="slidenum">
              <a:rPr lang="en-US" smtClean="0"/>
              <a:pPr/>
              <a:t>23</a:t>
            </a:fld>
            <a:endParaRPr lang="en-US"/>
          </a:p>
        </p:txBody>
      </p:sp>
    </p:spTree>
    <p:extLst>
      <p:ext uri="{BB962C8B-B14F-4D97-AF65-F5344CB8AC3E}">
        <p14:creationId xmlns:p14="http://schemas.microsoft.com/office/powerpoint/2010/main" val="986598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9ADBE10-12B5-A44A-BDCD-9FD33C5819BE}" type="slidenum">
              <a:rPr lang="en-US" smtClean="0"/>
              <a:pPr/>
              <a:t>24</a:t>
            </a:fld>
            <a:endParaRPr lang="en-US"/>
          </a:p>
        </p:txBody>
      </p:sp>
    </p:spTree>
    <p:extLst>
      <p:ext uri="{BB962C8B-B14F-4D97-AF65-F5344CB8AC3E}">
        <p14:creationId xmlns:p14="http://schemas.microsoft.com/office/powerpoint/2010/main" val="3976565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9ADBE10-12B5-A44A-BDCD-9FD33C5819BE}" type="slidenum">
              <a:rPr lang="en-US" smtClean="0"/>
              <a:pPr/>
              <a:t>25</a:t>
            </a:fld>
            <a:endParaRPr lang="en-US"/>
          </a:p>
        </p:txBody>
      </p:sp>
    </p:spTree>
    <p:extLst>
      <p:ext uri="{BB962C8B-B14F-4D97-AF65-F5344CB8AC3E}">
        <p14:creationId xmlns:p14="http://schemas.microsoft.com/office/powerpoint/2010/main" val="19137524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8.jpe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9.png"/><Relationship Id="rId7"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8.jpe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0.png"/><Relationship Id="rId7"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8.jpe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1.png"/><Relationship Id="rId7"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8.jpe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2.png"/><Relationship Id="rId7"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8.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3.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4.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25.jpe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8.jpeg"/><Relationship Id="rId7"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jpeg"/><Relationship Id="rId7"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8.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jpeg"/><Relationship Id="rId7"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8.jpe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8.jpeg"/><Relationship Id="rId7"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8.jpeg"/><Relationship Id="rId7"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3.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4.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jpeg"/><Relationship Id="rId7" Type="http://schemas.openxmlformats.org/officeDocument/2006/relationships/image" Target="../media/image13.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13" name="Image 12" descr="background-green.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9" cy="5125299"/>
          </a:xfrm>
          <a:prstGeom prst="rect">
            <a:avLst/>
          </a:prstGeom>
        </p:spPr>
      </p:pic>
      <p:sp>
        <p:nvSpPr>
          <p:cNvPr id="15" name="Rectangle 14"/>
          <p:cNvSpPr/>
          <p:nvPr userDrawn="1"/>
        </p:nvSpPr>
        <p:spPr>
          <a:xfrm>
            <a:off x="0" y="5073924"/>
            <a:ext cx="9144000" cy="17840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Espace réservé pour une image  10"/>
          <p:cNvSpPr>
            <a:spLocks noGrp="1"/>
          </p:cNvSpPr>
          <p:nvPr>
            <p:ph type="pic" sz="quarter" idx="14" hasCustomPrompt="1"/>
          </p:nvPr>
        </p:nvSpPr>
        <p:spPr>
          <a:xfrm>
            <a:off x="0" y="985539"/>
            <a:ext cx="8102598" cy="4646960"/>
          </a:xfrm>
          <a:prstGeom prst="rect">
            <a:avLst/>
          </a:prstGeom>
          <a:blipFill rotWithShape="1">
            <a:blip r:embed="rId3"/>
            <a:stretch>
              <a:fillRect/>
            </a:stretch>
          </a:blipFill>
        </p:spPr>
        <p:txBody>
          <a:bodyPr vert="horz"/>
          <a:lstStyle>
            <a:lvl1pPr marL="0" indent="0">
              <a:buNone/>
              <a:defRPr>
                <a:solidFill>
                  <a:schemeClr val="tx2"/>
                </a:solidFill>
              </a:defRPr>
            </a:lvl1pPr>
          </a:lstStyle>
          <a:p>
            <a:r>
              <a:rPr lang="en-US" dirty="0" smtClean="0"/>
              <a:t>-</a:t>
            </a:r>
            <a:endParaRPr lang="en-US" dirty="0"/>
          </a:p>
        </p:txBody>
      </p:sp>
      <p:sp>
        <p:nvSpPr>
          <p:cNvPr id="3" name="Sous-titre 2"/>
          <p:cNvSpPr>
            <a:spLocks noGrp="1"/>
          </p:cNvSpPr>
          <p:nvPr>
            <p:ph type="subTitle" idx="1" hasCustomPrompt="1"/>
          </p:nvPr>
        </p:nvSpPr>
        <p:spPr>
          <a:xfrm>
            <a:off x="3451991" y="3866489"/>
            <a:ext cx="3561432" cy="292388"/>
          </a:xfrm>
          <a:prstGeom prst="rect">
            <a:avLst/>
          </a:prstGeom>
        </p:spPr>
        <p:txBody>
          <a:bodyPr wrap="square">
            <a:spAutoFit/>
          </a:bodyPr>
          <a:lstStyle>
            <a:lvl1pPr marL="0" indent="0" algn="r">
              <a:buNone/>
              <a:defRPr sz="1300" b="1">
                <a:solidFill>
                  <a:schemeClr val="accent2"/>
                </a:solidFill>
                <a:latin typeface="Museo Sans 500"/>
                <a:cs typeface="Museo Sans 50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dirty="0" smtClean="0"/>
              <a:t>Modify the subtitle</a:t>
            </a:r>
            <a:endParaRPr lang="en-US" dirty="0"/>
          </a:p>
        </p:txBody>
      </p:sp>
      <p:sp>
        <p:nvSpPr>
          <p:cNvPr id="16" name="Espace réservé du texte 3"/>
          <p:cNvSpPr>
            <a:spLocks noGrp="1"/>
          </p:cNvSpPr>
          <p:nvPr>
            <p:ph type="body" sz="half" idx="2" hasCustomPrompt="1"/>
          </p:nvPr>
        </p:nvSpPr>
        <p:spPr>
          <a:xfrm>
            <a:off x="496447" y="5786386"/>
            <a:ext cx="1978573" cy="307777"/>
          </a:xfrm>
          <a:prstGeom prst="rect">
            <a:avLst/>
          </a:prstGeom>
        </p:spPr>
        <p:txBody>
          <a:bodyPr wrap="square">
            <a:spAutoFit/>
          </a:bodyPr>
          <a:lstStyle>
            <a:lvl1pPr marL="0" indent="0" algn="l">
              <a:buNone/>
              <a:defRPr sz="1400" b="1">
                <a:solidFill>
                  <a:srgbClr val="008792"/>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Name Family Name</a:t>
            </a:r>
          </a:p>
        </p:txBody>
      </p:sp>
      <p:sp>
        <p:nvSpPr>
          <p:cNvPr id="17" name="Espace réservé du texte 3"/>
          <p:cNvSpPr>
            <a:spLocks noGrp="1"/>
          </p:cNvSpPr>
          <p:nvPr>
            <p:ph type="body" sz="half" idx="15" hasCustomPrompt="1"/>
          </p:nvPr>
        </p:nvSpPr>
        <p:spPr>
          <a:xfrm>
            <a:off x="496447" y="6094163"/>
            <a:ext cx="1978573" cy="307777"/>
          </a:xfrm>
          <a:prstGeom prst="rect">
            <a:avLst/>
          </a:prstGeom>
        </p:spPr>
        <p:txBody>
          <a:bodyPr wrap="square">
            <a:spAutoFit/>
          </a:bodyPr>
          <a:lstStyle>
            <a:lvl1pPr marL="0" indent="0" algn="l">
              <a:buNone/>
              <a:defRPr sz="1400" b="0" i="1">
                <a:solidFill>
                  <a:schemeClr val="accent4"/>
                </a:solidFill>
                <a:latin typeface="Museo Sans 300"/>
                <a:cs typeface="Museo Sans 3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Function</a:t>
            </a:r>
          </a:p>
        </p:txBody>
      </p:sp>
      <p:sp>
        <p:nvSpPr>
          <p:cNvPr id="18" name="Espace réservé du texte 3"/>
          <p:cNvSpPr>
            <a:spLocks noGrp="1"/>
          </p:cNvSpPr>
          <p:nvPr>
            <p:ph type="body" sz="half" idx="16" hasCustomPrompt="1"/>
          </p:nvPr>
        </p:nvSpPr>
        <p:spPr>
          <a:xfrm>
            <a:off x="3451991" y="5786386"/>
            <a:ext cx="1978573" cy="307777"/>
          </a:xfrm>
          <a:prstGeom prst="rect">
            <a:avLst/>
          </a:prstGeom>
        </p:spPr>
        <p:txBody>
          <a:bodyPr wrap="square">
            <a:spAutoFit/>
          </a:bodyPr>
          <a:lstStyle>
            <a:lvl1pPr marL="0" indent="0" algn="l">
              <a:buNone/>
              <a:defRPr sz="1400" b="1">
                <a:solidFill>
                  <a:srgbClr val="008792"/>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Event Name</a:t>
            </a:r>
          </a:p>
        </p:txBody>
      </p:sp>
      <p:sp>
        <p:nvSpPr>
          <p:cNvPr id="19" name="Espace réservé du texte 3"/>
          <p:cNvSpPr>
            <a:spLocks noGrp="1"/>
          </p:cNvSpPr>
          <p:nvPr>
            <p:ph type="body" sz="half" idx="17" hasCustomPrompt="1"/>
          </p:nvPr>
        </p:nvSpPr>
        <p:spPr>
          <a:xfrm>
            <a:off x="3451991" y="6094163"/>
            <a:ext cx="1978573" cy="307777"/>
          </a:xfrm>
          <a:prstGeom prst="rect">
            <a:avLst/>
          </a:prstGeom>
        </p:spPr>
        <p:txBody>
          <a:bodyPr wrap="square">
            <a:spAutoFit/>
          </a:bodyPr>
          <a:lstStyle>
            <a:lvl1pPr marL="0" indent="0" algn="l">
              <a:buNone/>
              <a:defRPr sz="1400" b="0" i="1">
                <a:solidFill>
                  <a:schemeClr val="accent4"/>
                </a:solidFill>
                <a:latin typeface="Museo Sans 300"/>
                <a:cs typeface="Museo Sans 3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Date 00/00/0000</a:t>
            </a:r>
          </a:p>
        </p:txBody>
      </p:sp>
      <p:sp>
        <p:nvSpPr>
          <p:cNvPr id="27" name="Espace réservé du texte 3"/>
          <p:cNvSpPr>
            <a:spLocks noGrp="1"/>
          </p:cNvSpPr>
          <p:nvPr>
            <p:ph type="body" sz="half" idx="19" hasCustomPrompt="1"/>
          </p:nvPr>
        </p:nvSpPr>
        <p:spPr>
          <a:xfrm>
            <a:off x="6455827" y="5786386"/>
            <a:ext cx="1978573" cy="307777"/>
          </a:xfrm>
          <a:prstGeom prst="rect">
            <a:avLst/>
          </a:prstGeom>
        </p:spPr>
        <p:txBody>
          <a:bodyPr wrap="square">
            <a:spAutoFit/>
          </a:bodyPr>
          <a:lstStyle>
            <a:lvl1pPr marL="0" indent="0" algn="l">
              <a:buNone/>
              <a:defRPr sz="1400" b="1">
                <a:solidFill>
                  <a:srgbClr val="008792"/>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www.wecglobal.org</a:t>
            </a:r>
          </a:p>
        </p:txBody>
      </p:sp>
      <p:sp>
        <p:nvSpPr>
          <p:cNvPr id="28" name="Espace réservé du texte 3"/>
          <p:cNvSpPr>
            <a:spLocks noGrp="1"/>
          </p:cNvSpPr>
          <p:nvPr>
            <p:ph type="body" sz="half" idx="20" hasCustomPrompt="1"/>
          </p:nvPr>
        </p:nvSpPr>
        <p:spPr>
          <a:xfrm>
            <a:off x="6455827" y="6094163"/>
            <a:ext cx="1978573" cy="307777"/>
          </a:xfrm>
          <a:prstGeom prst="rect">
            <a:avLst/>
          </a:prstGeom>
        </p:spPr>
        <p:txBody>
          <a:bodyPr wrap="square">
            <a:spAutoFit/>
          </a:bodyPr>
          <a:lstStyle>
            <a:lvl1pPr marL="0" indent="0" algn="l">
              <a:buNone/>
              <a:defRPr sz="1400" b="0" i="0">
                <a:solidFill>
                  <a:schemeClr val="accent4"/>
                </a:solidFill>
                <a:latin typeface="Museo Sans 300"/>
                <a:cs typeface="Museo Sans 3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@WECglobal</a:t>
            </a:r>
          </a:p>
        </p:txBody>
      </p:sp>
      <p:sp>
        <p:nvSpPr>
          <p:cNvPr id="29" name="Espace réservé pour une image  24"/>
          <p:cNvSpPr>
            <a:spLocks noGrp="1"/>
          </p:cNvSpPr>
          <p:nvPr>
            <p:ph type="pic" sz="quarter" idx="18" hasCustomPrompt="1"/>
          </p:nvPr>
        </p:nvSpPr>
        <p:spPr>
          <a:xfrm>
            <a:off x="496447" y="290692"/>
            <a:ext cx="2754753" cy="1902851"/>
          </a:xfrm>
          <a:prstGeom prst="rect">
            <a:avLst/>
          </a:prstGeom>
          <a:blipFill rotWithShape="1">
            <a:blip r:embed="rId4" cstate="screen">
              <a:extLst>
                <a:ext uri="{28A0092B-C50C-407E-A947-70E740481C1C}">
                  <a14:useLocalDpi xmlns:a14="http://schemas.microsoft.com/office/drawing/2010/main"/>
                </a:ext>
              </a:extLst>
            </a:blip>
            <a:stretch>
              <a:fillRect/>
            </a:stretch>
          </a:blipFill>
        </p:spPr>
        <p:txBody>
          <a:bodyPr vert="horz"/>
          <a:lstStyle>
            <a:lvl1pPr marL="0" indent="0">
              <a:buNone/>
              <a:defRPr>
                <a:solidFill>
                  <a:srgbClr val="008792"/>
                </a:solidFill>
              </a:defRPr>
            </a:lvl1pPr>
          </a:lstStyle>
          <a:p>
            <a:r>
              <a:rPr lang="en-US" dirty="0" smtClean="0"/>
              <a:t>-</a:t>
            </a:r>
            <a:endParaRPr lang="en-US" dirty="0"/>
          </a:p>
        </p:txBody>
      </p:sp>
      <p:sp>
        <p:nvSpPr>
          <p:cNvPr id="14" name="Titre 1"/>
          <p:cNvSpPr>
            <a:spLocks noGrp="1"/>
          </p:cNvSpPr>
          <p:nvPr>
            <p:ph type="ctrTitle" hasCustomPrompt="1"/>
          </p:nvPr>
        </p:nvSpPr>
        <p:spPr>
          <a:xfrm>
            <a:off x="3797300" y="2705099"/>
            <a:ext cx="3216122" cy="830997"/>
          </a:xfrm>
          <a:prstGeom prst="rect">
            <a:avLst/>
          </a:prstGeom>
        </p:spPr>
        <p:txBody>
          <a:bodyPr wrap="square">
            <a:spAutoFit/>
          </a:bodyPr>
          <a:lstStyle>
            <a:lvl1pPr algn="r">
              <a:defRPr sz="2400" b="1">
                <a:solidFill>
                  <a:schemeClr val="tx2"/>
                </a:solidFill>
                <a:latin typeface="Museo Sans 700" pitchFamily="50" charset="0"/>
                <a:cs typeface="Museo Sans 700" pitchFamily="50" charset="0"/>
              </a:defRPr>
            </a:lvl1pPr>
          </a:lstStyle>
          <a:p>
            <a:r>
              <a:rPr lang="nl-BE" dirty="0" smtClean="0"/>
              <a:t>Click here to modify the title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MPLE PAGE">
    <p:spTree>
      <p:nvGrpSpPr>
        <p:cNvPr id="1" name=""/>
        <p:cNvGrpSpPr/>
        <p:nvPr/>
      </p:nvGrpSpPr>
      <p:grpSpPr>
        <a:xfrm>
          <a:off x="0" y="0"/>
          <a:ext cx="0" cy="0"/>
          <a:chOff x="0" y="0"/>
          <a:chExt cx="0" cy="0"/>
        </a:xfrm>
      </p:grpSpPr>
      <p:sp>
        <p:nvSpPr>
          <p:cNvPr id="10" name="Titre 1"/>
          <p:cNvSpPr>
            <a:spLocks noGrp="1"/>
          </p:cNvSpPr>
          <p:nvPr>
            <p:ph type="title" hasCustomPrompt="1"/>
          </p:nvPr>
        </p:nvSpPr>
        <p:spPr>
          <a:xfrm>
            <a:off x="457200" y="274638"/>
            <a:ext cx="5585341" cy="446276"/>
          </a:xfrm>
          <a:prstGeom prst="rect">
            <a:avLst/>
          </a:prstGeom>
        </p:spPr>
        <p:txBody>
          <a:bodyPr anchor="t">
            <a:spAutoFit/>
          </a:bodyPr>
          <a:lstStyle>
            <a:lvl1pPr algn="l">
              <a:defRPr sz="2300">
                <a:solidFill>
                  <a:schemeClr val="tx2"/>
                </a:solidFill>
                <a:latin typeface="Museo Sans 900"/>
                <a:cs typeface="Museo Sans 900"/>
              </a:defRPr>
            </a:lvl1pPr>
          </a:lstStyle>
          <a:p>
            <a:r>
              <a:rPr lang="nl-BE" dirty="0" smtClean="0"/>
              <a:t>Click here to modify title and color</a:t>
            </a:r>
            <a:endParaRPr lang="en-US" dirty="0"/>
          </a:p>
        </p:txBody>
      </p:sp>
      <p:pic>
        <p:nvPicPr>
          <p:cNvPr id="13" name="Image 12" descr="WEC_logo quadri sans baselin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637" y="5750948"/>
            <a:ext cx="1581635" cy="887750"/>
          </a:xfrm>
          <a:prstGeom prst="rect">
            <a:avLst/>
          </a:prstGeom>
        </p:spPr>
      </p:pic>
      <p:pic>
        <p:nvPicPr>
          <p:cNvPr id="14" name="Image 13" descr="logo-leading.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2205" y="6115624"/>
            <a:ext cx="755410" cy="499984"/>
          </a:xfrm>
          <a:prstGeom prst="rect">
            <a:avLst/>
          </a:prstGeom>
        </p:spPr>
      </p:pic>
      <p:sp>
        <p:nvSpPr>
          <p:cNvPr id="17" name="Espace réservé du texte 3"/>
          <p:cNvSpPr>
            <a:spLocks noGrp="1"/>
          </p:cNvSpPr>
          <p:nvPr>
            <p:ph type="body" sz="half" idx="13" hasCustomPrompt="1"/>
          </p:nvPr>
        </p:nvSpPr>
        <p:spPr>
          <a:xfrm>
            <a:off x="470115" y="784977"/>
            <a:ext cx="5572426" cy="369332"/>
          </a:xfrm>
          <a:prstGeom prst="rect">
            <a:avLst/>
          </a:prstGeom>
        </p:spPr>
        <p:txBody>
          <a:bodyPr>
            <a:spAutoFit/>
          </a:bodyPr>
          <a:lstStyle>
            <a:lvl1pPr marL="0" indent="0">
              <a:buNone/>
              <a:defRPr sz="1800">
                <a:solidFill>
                  <a:srgbClr val="1D3E50"/>
                </a:solidFill>
                <a:latin typeface="Museo Sans 300"/>
                <a:cs typeface="Museo Sans 3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Click here to modify the subtitle</a:t>
            </a:r>
          </a:p>
        </p:txBody>
      </p:sp>
      <p:sp>
        <p:nvSpPr>
          <p:cNvPr id="21" name="Espace réservé du texte 20"/>
          <p:cNvSpPr>
            <a:spLocks noGrp="1"/>
          </p:cNvSpPr>
          <p:nvPr>
            <p:ph type="body" sz="quarter" idx="14" hasCustomPrompt="1"/>
          </p:nvPr>
        </p:nvSpPr>
        <p:spPr>
          <a:xfrm>
            <a:off x="469900" y="1866900"/>
            <a:ext cx="7551738" cy="941796"/>
          </a:xfrm>
          <a:prstGeom prst="rect">
            <a:avLst/>
          </a:prstGeom>
        </p:spPr>
        <p:txBody>
          <a:bodyPr vert="horz" anchor="t">
            <a:spAutoFit/>
          </a:bodyPr>
          <a:lstStyle>
            <a:lvl1pPr>
              <a:buFont typeface="Arial"/>
              <a:buNone/>
              <a:defRPr sz="1200" baseline="0">
                <a:latin typeface="Museo Sans 700" pitchFamily="50" charset="0"/>
                <a:cs typeface="Museo Sans 700" pitchFamily="50" charset="0"/>
              </a:defRPr>
            </a:lvl1pPr>
            <a:lvl2pPr>
              <a:buClr>
                <a:schemeClr val="accent4"/>
              </a:buClr>
              <a:buFont typeface="Arial"/>
              <a:buChar char="•"/>
              <a:defRPr sz="1200">
                <a:latin typeface=""/>
              </a:defRPr>
            </a:lvl2pPr>
          </a:lstStyle>
          <a:p>
            <a:pPr lvl="0"/>
            <a:r>
              <a:rPr lang="en-US" dirty="0" smtClean="0"/>
              <a:t>Click here to modify the text</a:t>
            </a:r>
          </a:p>
          <a:p>
            <a:pPr lvl="0"/>
            <a:endParaRPr lang="en-US" dirty="0" smtClean="0"/>
          </a:p>
          <a:p>
            <a:pPr lvl="0"/>
            <a:r>
              <a:rPr lang="en-US" dirty="0" smtClean="0"/>
              <a:t>This is a bullet point</a:t>
            </a:r>
          </a:p>
          <a:p>
            <a:pPr lvl="1"/>
            <a:r>
              <a:rPr lang="en-US" dirty="0" smtClean="0"/>
              <a:t>This is a second level bullet point</a:t>
            </a:r>
            <a:endParaRPr lang="en-US" dirty="0"/>
          </a:p>
        </p:txBody>
      </p:sp>
      <p:sp>
        <p:nvSpPr>
          <p:cNvPr id="12" name="Espace réservé du pied de page 4"/>
          <p:cNvSpPr>
            <a:spLocks noGrp="1"/>
          </p:cNvSpPr>
          <p:nvPr>
            <p:ph type="ftr" sz="quarter" idx="3"/>
          </p:nvPr>
        </p:nvSpPr>
        <p:spPr>
          <a:xfrm>
            <a:off x="6451600" y="312425"/>
            <a:ext cx="1955800" cy="365125"/>
          </a:xfrm>
          <a:prstGeom prst="rect">
            <a:avLst/>
          </a:prstGeom>
        </p:spPr>
        <p:txBody>
          <a:bodyPr vert="horz" lIns="91440" tIns="45720" rIns="91440" bIns="45720" rtlCol="0" anchor="ctr"/>
          <a:lstStyle>
            <a:lvl1pPr algn="r" fontAlgn="auto">
              <a:spcBef>
                <a:spcPts val="0"/>
              </a:spcBef>
              <a:spcAft>
                <a:spcPts val="0"/>
              </a:spcAft>
              <a:defRPr sz="800" dirty="0" smtClean="0">
                <a:solidFill>
                  <a:schemeClr val="accent4"/>
                </a:solidFill>
                <a:latin typeface="Museo Sans 500"/>
                <a:ea typeface="+mn-ea"/>
                <a:cs typeface="Museo Sans 500"/>
              </a:defRPr>
            </a:lvl1pPr>
          </a:lstStyle>
          <a:p>
            <a:pPr>
              <a:defRPr/>
            </a:pPr>
            <a:r>
              <a:rPr lang="fr-FR" dirty="0" err="1" smtClean="0"/>
              <a:t>Leading</a:t>
            </a:r>
            <a:r>
              <a:rPr lang="fr-FR" dirty="0" smtClean="0"/>
              <a:t> in a </a:t>
            </a:r>
            <a:r>
              <a:rPr lang="fr-FR" dirty="0" err="1" smtClean="0"/>
              <a:t>Changing</a:t>
            </a:r>
            <a:r>
              <a:rPr lang="fr-FR" dirty="0" smtClean="0"/>
              <a:t> World of </a:t>
            </a:r>
            <a:r>
              <a:rPr lang="fr-FR" dirty="0" err="1" smtClean="0"/>
              <a:t>Work</a:t>
            </a:r>
            <a:endParaRPr lang="en-US" dirty="0"/>
          </a:p>
        </p:txBody>
      </p:sp>
      <p:sp>
        <p:nvSpPr>
          <p:cNvPr id="16" name="Espace réservé du numéro de diapositive 5"/>
          <p:cNvSpPr>
            <a:spLocks noGrp="1"/>
          </p:cNvSpPr>
          <p:nvPr>
            <p:ph type="sldNum" sz="quarter" idx="12"/>
          </p:nvPr>
        </p:nvSpPr>
        <p:spPr>
          <a:xfrm>
            <a:off x="8407399" y="305551"/>
            <a:ext cx="360215" cy="365125"/>
          </a:xfrm>
        </p:spPr>
        <p:txBody>
          <a:bodyPr/>
          <a:lstStyle>
            <a:lvl1pPr>
              <a:defRPr sz="700" b="1">
                <a:solidFill>
                  <a:schemeClr val="tx2"/>
                </a:solidFill>
                <a:latin typeface="Museo Sans 500"/>
                <a:cs typeface="Museo Sans 500"/>
              </a:defRPr>
            </a:lvl1pPr>
          </a:lstStyle>
          <a:p>
            <a:fld id="{0778A055-9CE0-514E-8D36-1A2B7DE83576}"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SUAL PAGE">
    <p:spTree>
      <p:nvGrpSpPr>
        <p:cNvPr id="1" name=""/>
        <p:cNvGrpSpPr/>
        <p:nvPr/>
      </p:nvGrpSpPr>
      <p:grpSpPr>
        <a:xfrm>
          <a:off x="0" y="0"/>
          <a:ext cx="0" cy="0"/>
          <a:chOff x="0" y="0"/>
          <a:chExt cx="0" cy="0"/>
        </a:xfrm>
      </p:grpSpPr>
      <p:pic>
        <p:nvPicPr>
          <p:cNvPr id="8" name="Image 7" descr="WEC_logo quadri sans baselin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637" y="5750948"/>
            <a:ext cx="1581635" cy="887750"/>
          </a:xfrm>
          <a:prstGeom prst="rect">
            <a:avLst/>
          </a:prstGeom>
        </p:spPr>
      </p:pic>
      <p:pic>
        <p:nvPicPr>
          <p:cNvPr id="48" name="Image 47" descr="back-green-full.png"/>
          <p:cNvPicPr>
            <a:picLocks noChangeAspect="1"/>
          </p:cNvPicPr>
          <p:nvPr userDrawn="1"/>
        </p:nvPicPr>
        <p:blipFill>
          <a:blip r:embed="rId3"/>
          <a:stretch>
            <a:fillRect/>
          </a:stretch>
        </p:blipFill>
        <p:spPr>
          <a:xfrm>
            <a:off x="0" y="-6350"/>
            <a:ext cx="9144000" cy="6845300"/>
          </a:xfrm>
          <a:prstGeom prst="rect">
            <a:avLst/>
          </a:prstGeom>
        </p:spPr>
      </p:pic>
      <p:sp>
        <p:nvSpPr>
          <p:cNvPr id="26" name="Espace réservé du texte 25"/>
          <p:cNvSpPr>
            <a:spLocks noGrp="1"/>
          </p:cNvSpPr>
          <p:nvPr>
            <p:ph type="body" sz="quarter" idx="25" hasCustomPrompt="1"/>
          </p:nvPr>
        </p:nvSpPr>
        <p:spPr>
          <a:xfrm>
            <a:off x="1142548" y="1788298"/>
            <a:ext cx="635000" cy="635000"/>
          </a:xfrm>
          <a:prstGeom prst="rect">
            <a:avLst/>
          </a:prstGeom>
          <a:solidFill>
            <a:schemeClr val="accent3"/>
          </a:solidFill>
        </p:spPr>
        <p:txBody>
          <a:bodyPr vert="horz"/>
          <a:lstStyle>
            <a:lvl1pPr>
              <a:buNone/>
              <a:defRPr>
                <a:solidFill>
                  <a:schemeClr val="accent3"/>
                </a:solidFill>
              </a:defRPr>
            </a:lvl1pPr>
          </a:lstStyle>
          <a:p>
            <a:pPr lvl="0"/>
            <a:r>
              <a:rPr lang="en-US" dirty="0" smtClean="0"/>
              <a:t>-</a:t>
            </a:r>
            <a:endParaRPr lang="en-US" dirty="0"/>
          </a:p>
        </p:txBody>
      </p:sp>
      <p:pic>
        <p:nvPicPr>
          <p:cNvPr id="9" name="Image 8" descr="logo-leading.jp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12205" y="6115624"/>
            <a:ext cx="755410" cy="499984"/>
          </a:xfrm>
          <a:prstGeom prst="rect">
            <a:avLst/>
          </a:prstGeom>
        </p:spPr>
      </p:pic>
      <p:sp>
        <p:nvSpPr>
          <p:cNvPr id="11" name="Titre 1"/>
          <p:cNvSpPr>
            <a:spLocks noGrp="1"/>
          </p:cNvSpPr>
          <p:nvPr>
            <p:ph type="title" hasCustomPrompt="1"/>
          </p:nvPr>
        </p:nvSpPr>
        <p:spPr>
          <a:xfrm>
            <a:off x="457200" y="274638"/>
            <a:ext cx="5585341" cy="510338"/>
          </a:xfrm>
          <a:prstGeom prst="rect">
            <a:avLst/>
          </a:prstGeom>
        </p:spPr>
        <p:txBody>
          <a:bodyPr anchor="t"/>
          <a:lstStyle>
            <a:lvl1pPr algn="l">
              <a:defRPr sz="2300">
                <a:solidFill>
                  <a:srgbClr val="FFFFFF"/>
                </a:solidFill>
                <a:latin typeface="Museo Sans 900"/>
                <a:cs typeface="Museo Sans 900"/>
              </a:defRPr>
            </a:lvl1pPr>
          </a:lstStyle>
          <a:p>
            <a:r>
              <a:rPr lang="nl-BE" dirty="0" smtClean="0"/>
              <a:t>Click here to modify title</a:t>
            </a:r>
            <a:endParaRPr lang="en-US" dirty="0"/>
          </a:p>
        </p:txBody>
      </p:sp>
      <p:sp>
        <p:nvSpPr>
          <p:cNvPr id="12" name="Espace réservé pour une image  12"/>
          <p:cNvSpPr>
            <a:spLocks noGrp="1"/>
          </p:cNvSpPr>
          <p:nvPr>
            <p:ph type="pic" sz="quarter" idx="13" hasCustomPrompt="1"/>
          </p:nvPr>
        </p:nvSpPr>
        <p:spPr>
          <a:xfrm>
            <a:off x="1180648" y="1828799"/>
            <a:ext cx="596900" cy="634207"/>
          </a:xfrm>
          <a:prstGeom prst="rect">
            <a:avLst/>
          </a:prstGeom>
          <a:blipFill rotWithShape="1">
            <a:blip r:embed="rId5"/>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13" name="Espace réservé du texte 3"/>
          <p:cNvSpPr>
            <a:spLocks noGrp="1"/>
          </p:cNvSpPr>
          <p:nvPr>
            <p:ph type="body" sz="half" idx="18" hasCustomPrompt="1"/>
          </p:nvPr>
        </p:nvSpPr>
        <p:spPr>
          <a:xfrm>
            <a:off x="2182604" y="1828799"/>
            <a:ext cx="2326790" cy="276999"/>
          </a:xfrm>
          <a:prstGeom prst="rect">
            <a:avLst/>
          </a:prstGeom>
        </p:spPr>
        <p:txBody>
          <a:bodyPr wrap="square" anchor="t">
            <a:spAutoFit/>
          </a:bodyPr>
          <a:lstStyle>
            <a:lvl1pPr marL="0" indent="0" algn="l">
              <a:buNone/>
              <a:defRPr sz="1200" b="1">
                <a:solidFill>
                  <a:srgbClr val="FFFFFF"/>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15" name="Espace réservé du texte 3"/>
          <p:cNvSpPr>
            <a:spLocks noGrp="1"/>
          </p:cNvSpPr>
          <p:nvPr>
            <p:ph type="body" sz="half" idx="20" hasCustomPrompt="1"/>
          </p:nvPr>
        </p:nvSpPr>
        <p:spPr>
          <a:xfrm>
            <a:off x="2182604" y="3721893"/>
            <a:ext cx="2326790" cy="276999"/>
          </a:xfrm>
          <a:prstGeom prst="rect">
            <a:avLst/>
          </a:prstGeom>
        </p:spPr>
        <p:txBody>
          <a:bodyPr wrap="square" anchor="t">
            <a:spAutoFit/>
          </a:bodyPr>
          <a:lstStyle>
            <a:lvl1pPr marL="0" indent="0" algn="l">
              <a:buNone/>
              <a:defRPr sz="1200" b="1">
                <a:solidFill>
                  <a:srgbClr val="FFFFFF"/>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17" name="Espace réservé du texte 3"/>
          <p:cNvSpPr>
            <a:spLocks noGrp="1"/>
          </p:cNvSpPr>
          <p:nvPr>
            <p:ph type="body" sz="half" idx="22" hasCustomPrompt="1"/>
          </p:nvPr>
        </p:nvSpPr>
        <p:spPr>
          <a:xfrm>
            <a:off x="5764003" y="1828799"/>
            <a:ext cx="2326790" cy="276999"/>
          </a:xfrm>
          <a:prstGeom prst="rect">
            <a:avLst/>
          </a:prstGeom>
        </p:spPr>
        <p:txBody>
          <a:bodyPr wrap="square" anchor="t">
            <a:spAutoFit/>
          </a:bodyPr>
          <a:lstStyle>
            <a:lvl1pPr marL="0" indent="0" algn="l">
              <a:buNone/>
              <a:defRPr sz="1200" b="1">
                <a:solidFill>
                  <a:srgbClr val="FFFFFF"/>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19" name="Espace réservé du texte 3"/>
          <p:cNvSpPr>
            <a:spLocks noGrp="1"/>
          </p:cNvSpPr>
          <p:nvPr>
            <p:ph type="body" sz="half" idx="24" hasCustomPrompt="1"/>
          </p:nvPr>
        </p:nvSpPr>
        <p:spPr>
          <a:xfrm>
            <a:off x="5764003" y="3721893"/>
            <a:ext cx="2326790" cy="276999"/>
          </a:xfrm>
          <a:prstGeom prst="rect">
            <a:avLst/>
          </a:prstGeom>
        </p:spPr>
        <p:txBody>
          <a:bodyPr wrap="square" anchor="t">
            <a:spAutoFit/>
          </a:bodyPr>
          <a:lstStyle>
            <a:lvl1pPr marL="0" indent="0" algn="l">
              <a:buNone/>
              <a:defRPr sz="1200" b="1">
                <a:solidFill>
                  <a:srgbClr val="FFFFFF"/>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49" name="Espace réservé du texte 25"/>
          <p:cNvSpPr>
            <a:spLocks noGrp="1"/>
          </p:cNvSpPr>
          <p:nvPr>
            <p:ph type="body" sz="quarter" idx="26" hasCustomPrompt="1"/>
          </p:nvPr>
        </p:nvSpPr>
        <p:spPr>
          <a:xfrm>
            <a:off x="4734519" y="1788298"/>
            <a:ext cx="635000" cy="635000"/>
          </a:xfrm>
          <a:prstGeom prst="rect">
            <a:avLst/>
          </a:prstGeom>
          <a:solidFill>
            <a:schemeClr val="bg2"/>
          </a:solidFill>
        </p:spPr>
        <p:txBody>
          <a:bodyPr vert="horz"/>
          <a:lstStyle>
            <a:lvl1pPr>
              <a:buNone/>
              <a:defRPr>
                <a:solidFill>
                  <a:schemeClr val="accent3"/>
                </a:solidFill>
              </a:defRPr>
            </a:lvl1pPr>
          </a:lstStyle>
          <a:p>
            <a:pPr lvl="0"/>
            <a:r>
              <a:rPr lang="en-US" dirty="0" smtClean="0"/>
              <a:t>-</a:t>
            </a:r>
            <a:endParaRPr lang="en-US" dirty="0"/>
          </a:p>
        </p:txBody>
      </p:sp>
      <p:sp>
        <p:nvSpPr>
          <p:cNvPr id="50" name="Espace réservé pour une image  12"/>
          <p:cNvSpPr>
            <a:spLocks noGrp="1"/>
          </p:cNvSpPr>
          <p:nvPr>
            <p:ph type="pic" sz="quarter" idx="27" hasCustomPrompt="1"/>
          </p:nvPr>
        </p:nvSpPr>
        <p:spPr>
          <a:xfrm>
            <a:off x="4772619" y="1828799"/>
            <a:ext cx="596900" cy="634207"/>
          </a:xfrm>
          <a:prstGeom prst="rect">
            <a:avLst/>
          </a:prstGeom>
          <a:blipFill rotWithShape="1">
            <a:blip r:embed="rId6"/>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51" name="Espace réservé du texte 25"/>
          <p:cNvSpPr>
            <a:spLocks noGrp="1"/>
          </p:cNvSpPr>
          <p:nvPr>
            <p:ph type="body" sz="quarter" idx="28" hasCustomPrompt="1"/>
          </p:nvPr>
        </p:nvSpPr>
        <p:spPr>
          <a:xfrm>
            <a:off x="4734519" y="3649754"/>
            <a:ext cx="635000" cy="635000"/>
          </a:xfrm>
          <a:prstGeom prst="rect">
            <a:avLst/>
          </a:prstGeom>
          <a:solidFill>
            <a:schemeClr val="accent2"/>
          </a:solidFill>
        </p:spPr>
        <p:txBody>
          <a:bodyPr vert="horz"/>
          <a:lstStyle>
            <a:lvl1pPr>
              <a:buNone/>
              <a:defRPr>
                <a:solidFill>
                  <a:schemeClr val="accent3"/>
                </a:solidFill>
              </a:defRPr>
            </a:lvl1pPr>
          </a:lstStyle>
          <a:p>
            <a:pPr lvl="0"/>
            <a:r>
              <a:rPr lang="en-US" dirty="0" smtClean="0"/>
              <a:t>-</a:t>
            </a:r>
            <a:endParaRPr lang="en-US" dirty="0"/>
          </a:p>
        </p:txBody>
      </p:sp>
      <p:sp>
        <p:nvSpPr>
          <p:cNvPr id="52" name="Espace réservé pour une image  12"/>
          <p:cNvSpPr>
            <a:spLocks noGrp="1"/>
          </p:cNvSpPr>
          <p:nvPr>
            <p:ph type="pic" sz="quarter" idx="29" hasCustomPrompt="1"/>
          </p:nvPr>
        </p:nvSpPr>
        <p:spPr>
          <a:xfrm>
            <a:off x="4772619" y="3690255"/>
            <a:ext cx="596900" cy="634207"/>
          </a:xfrm>
          <a:prstGeom prst="rect">
            <a:avLst/>
          </a:prstGeom>
          <a:blipFill rotWithShape="1">
            <a:blip r:embed="rId7"/>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53" name="Espace réservé du texte 25"/>
          <p:cNvSpPr>
            <a:spLocks noGrp="1"/>
          </p:cNvSpPr>
          <p:nvPr>
            <p:ph type="body" sz="quarter" idx="30" hasCustomPrompt="1"/>
          </p:nvPr>
        </p:nvSpPr>
        <p:spPr>
          <a:xfrm>
            <a:off x="1142548" y="3649754"/>
            <a:ext cx="635000" cy="635000"/>
          </a:xfrm>
          <a:prstGeom prst="rect">
            <a:avLst/>
          </a:prstGeom>
          <a:solidFill>
            <a:schemeClr val="accent1"/>
          </a:solidFill>
        </p:spPr>
        <p:txBody>
          <a:bodyPr vert="horz"/>
          <a:lstStyle>
            <a:lvl1pPr>
              <a:buNone/>
              <a:defRPr>
                <a:solidFill>
                  <a:schemeClr val="accent3"/>
                </a:solidFill>
              </a:defRPr>
            </a:lvl1pPr>
          </a:lstStyle>
          <a:p>
            <a:pPr lvl="0"/>
            <a:r>
              <a:rPr lang="en-US" dirty="0" smtClean="0"/>
              <a:t>-</a:t>
            </a:r>
            <a:endParaRPr lang="en-US" dirty="0"/>
          </a:p>
        </p:txBody>
      </p:sp>
      <p:sp>
        <p:nvSpPr>
          <p:cNvPr id="54" name="Espace réservé pour une image  12"/>
          <p:cNvSpPr>
            <a:spLocks noGrp="1"/>
          </p:cNvSpPr>
          <p:nvPr>
            <p:ph type="pic" sz="quarter" idx="31" hasCustomPrompt="1"/>
          </p:nvPr>
        </p:nvSpPr>
        <p:spPr>
          <a:xfrm>
            <a:off x="1180648" y="3690255"/>
            <a:ext cx="596900" cy="634207"/>
          </a:xfrm>
          <a:prstGeom prst="rect">
            <a:avLst/>
          </a:prstGeom>
          <a:blipFill rotWithShape="1">
            <a:blip r:embed="rId8"/>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23" name="Espace réservé du pied de page 4"/>
          <p:cNvSpPr>
            <a:spLocks noGrp="1"/>
          </p:cNvSpPr>
          <p:nvPr>
            <p:ph type="ftr" sz="quarter" idx="3"/>
          </p:nvPr>
        </p:nvSpPr>
        <p:spPr>
          <a:xfrm>
            <a:off x="6451600" y="312425"/>
            <a:ext cx="1955800" cy="365125"/>
          </a:xfrm>
          <a:prstGeom prst="rect">
            <a:avLst/>
          </a:prstGeom>
        </p:spPr>
        <p:txBody>
          <a:bodyPr vert="horz" lIns="91440" tIns="45720" rIns="91440" bIns="45720" rtlCol="0" anchor="ctr"/>
          <a:lstStyle>
            <a:lvl1pPr algn="r" fontAlgn="auto">
              <a:spcBef>
                <a:spcPts val="0"/>
              </a:spcBef>
              <a:spcAft>
                <a:spcPts val="0"/>
              </a:spcAft>
              <a:defRPr sz="800" dirty="0" smtClean="0">
                <a:solidFill>
                  <a:schemeClr val="bg1"/>
                </a:solidFill>
                <a:latin typeface="Museo Sans 500"/>
                <a:ea typeface="+mn-ea"/>
                <a:cs typeface="Museo Sans 500"/>
              </a:defRPr>
            </a:lvl1pPr>
          </a:lstStyle>
          <a:p>
            <a:pPr>
              <a:defRPr/>
            </a:pPr>
            <a:r>
              <a:rPr lang="fr-FR" dirty="0" err="1" smtClean="0"/>
              <a:t>Leading</a:t>
            </a:r>
            <a:r>
              <a:rPr lang="fr-FR" dirty="0" smtClean="0"/>
              <a:t> in a </a:t>
            </a:r>
            <a:r>
              <a:rPr lang="fr-FR" dirty="0" err="1" smtClean="0"/>
              <a:t>Changing</a:t>
            </a:r>
            <a:r>
              <a:rPr lang="fr-FR" dirty="0" smtClean="0"/>
              <a:t> World of </a:t>
            </a:r>
            <a:r>
              <a:rPr lang="fr-FR" dirty="0" err="1" smtClean="0"/>
              <a:t>Work</a:t>
            </a:r>
            <a:endParaRPr lang="en-US" dirty="0"/>
          </a:p>
        </p:txBody>
      </p:sp>
      <p:sp>
        <p:nvSpPr>
          <p:cNvPr id="24" name="Espace réservé du numéro de diapositive 5"/>
          <p:cNvSpPr>
            <a:spLocks noGrp="1"/>
          </p:cNvSpPr>
          <p:nvPr>
            <p:ph type="sldNum" sz="quarter" idx="12"/>
          </p:nvPr>
        </p:nvSpPr>
        <p:spPr>
          <a:xfrm>
            <a:off x="8407399" y="305551"/>
            <a:ext cx="360215" cy="365125"/>
          </a:xfrm>
        </p:spPr>
        <p:txBody>
          <a:bodyPr/>
          <a:lstStyle>
            <a:lvl1pPr>
              <a:defRPr sz="700" b="1">
                <a:solidFill>
                  <a:schemeClr val="bg1"/>
                </a:solidFill>
                <a:latin typeface="Museo Sans 500"/>
                <a:cs typeface="Museo Sans 500"/>
              </a:defRPr>
            </a:lvl1pPr>
          </a:lstStyle>
          <a:p>
            <a:fld id="{0778A055-9CE0-514E-8D36-1A2B7DE83576}"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SUAL PAGE-GREEN">
    <p:spTree>
      <p:nvGrpSpPr>
        <p:cNvPr id="1" name=""/>
        <p:cNvGrpSpPr/>
        <p:nvPr/>
      </p:nvGrpSpPr>
      <p:grpSpPr>
        <a:xfrm>
          <a:off x="0" y="0"/>
          <a:ext cx="0" cy="0"/>
          <a:chOff x="0" y="0"/>
          <a:chExt cx="0" cy="0"/>
        </a:xfrm>
      </p:grpSpPr>
      <p:pic>
        <p:nvPicPr>
          <p:cNvPr id="8" name="Image 7" descr="WEC_logo quadri sans baselin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637" y="5750948"/>
            <a:ext cx="1581635" cy="887750"/>
          </a:xfrm>
          <a:prstGeom prst="rect">
            <a:avLst/>
          </a:prstGeom>
        </p:spPr>
      </p:pic>
      <p:pic>
        <p:nvPicPr>
          <p:cNvPr id="21" name="Image 20" descr="back-light-green-full.png"/>
          <p:cNvPicPr>
            <a:picLocks noChangeAspect="1"/>
          </p:cNvPicPr>
          <p:nvPr userDrawn="1"/>
        </p:nvPicPr>
        <p:blipFill>
          <a:blip r:embed="rId3"/>
          <a:stretch>
            <a:fillRect/>
          </a:stretch>
        </p:blipFill>
        <p:spPr>
          <a:xfrm>
            <a:off x="0" y="-3175"/>
            <a:ext cx="9144000" cy="6845300"/>
          </a:xfrm>
          <a:prstGeom prst="rect">
            <a:avLst/>
          </a:prstGeom>
        </p:spPr>
      </p:pic>
      <p:sp>
        <p:nvSpPr>
          <p:cNvPr id="26" name="Espace réservé du texte 25"/>
          <p:cNvSpPr>
            <a:spLocks noGrp="1"/>
          </p:cNvSpPr>
          <p:nvPr>
            <p:ph type="body" sz="quarter" idx="25" hasCustomPrompt="1"/>
          </p:nvPr>
        </p:nvSpPr>
        <p:spPr>
          <a:xfrm>
            <a:off x="1142548" y="1788298"/>
            <a:ext cx="635000" cy="635000"/>
          </a:xfrm>
          <a:prstGeom prst="rect">
            <a:avLst/>
          </a:prstGeom>
          <a:solidFill>
            <a:schemeClr val="accent3"/>
          </a:solidFill>
        </p:spPr>
        <p:txBody>
          <a:bodyPr vert="horz"/>
          <a:lstStyle>
            <a:lvl1pPr>
              <a:buNone/>
              <a:defRPr>
                <a:solidFill>
                  <a:schemeClr val="accent3"/>
                </a:solidFill>
              </a:defRPr>
            </a:lvl1pPr>
          </a:lstStyle>
          <a:p>
            <a:pPr lvl="0"/>
            <a:r>
              <a:rPr lang="en-US" dirty="0" smtClean="0"/>
              <a:t>-</a:t>
            </a:r>
            <a:endParaRPr lang="en-US" dirty="0"/>
          </a:p>
        </p:txBody>
      </p:sp>
      <p:pic>
        <p:nvPicPr>
          <p:cNvPr id="9" name="Image 8" descr="logo-leading.jp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12205" y="6115624"/>
            <a:ext cx="755410" cy="499984"/>
          </a:xfrm>
          <a:prstGeom prst="rect">
            <a:avLst/>
          </a:prstGeom>
        </p:spPr>
      </p:pic>
      <p:sp>
        <p:nvSpPr>
          <p:cNvPr id="11" name="Titre 1"/>
          <p:cNvSpPr>
            <a:spLocks noGrp="1"/>
          </p:cNvSpPr>
          <p:nvPr>
            <p:ph type="title" hasCustomPrompt="1"/>
          </p:nvPr>
        </p:nvSpPr>
        <p:spPr>
          <a:xfrm>
            <a:off x="457200" y="274638"/>
            <a:ext cx="5585341" cy="510338"/>
          </a:xfrm>
          <a:prstGeom prst="rect">
            <a:avLst/>
          </a:prstGeom>
        </p:spPr>
        <p:txBody>
          <a:bodyPr anchor="t"/>
          <a:lstStyle>
            <a:lvl1pPr algn="l">
              <a:defRPr sz="2300">
                <a:solidFill>
                  <a:srgbClr val="FFFFFF"/>
                </a:solidFill>
                <a:latin typeface="Museo Sans 900"/>
                <a:cs typeface="Museo Sans 900"/>
              </a:defRPr>
            </a:lvl1pPr>
          </a:lstStyle>
          <a:p>
            <a:r>
              <a:rPr lang="nl-BE" dirty="0" smtClean="0"/>
              <a:t>Click here to modify title</a:t>
            </a:r>
            <a:endParaRPr lang="en-US" dirty="0"/>
          </a:p>
        </p:txBody>
      </p:sp>
      <p:sp>
        <p:nvSpPr>
          <p:cNvPr id="12" name="Espace réservé pour une image  12"/>
          <p:cNvSpPr>
            <a:spLocks noGrp="1"/>
          </p:cNvSpPr>
          <p:nvPr>
            <p:ph type="pic" sz="quarter" idx="13" hasCustomPrompt="1"/>
          </p:nvPr>
        </p:nvSpPr>
        <p:spPr>
          <a:xfrm>
            <a:off x="1180648" y="1828799"/>
            <a:ext cx="596900" cy="634207"/>
          </a:xfrm>
          <a:prstGeom prst="rect">
            <a:avLst/>
          </a:prstGeom>
          <a:blipFill rotWithShape="1">
            <a:blip r:embed="rId5"/>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13" name="Espace réservé du texte 3"/>
          <p:cNvSpPr>
            <a:spLocks noGrp="1"/>
          </p:cNvSpPr>
          <p:nvPr>
            <p:ph type="body" sz="half" idx="18" hasCustomPrompt="1"/>
          </p:nvPr>
        </p:nvSpPr>
        <p:spPr>
          <a:xfrm>
            <a:off x="2182604" y="1828799"/>
            <a:ext cx="2326790" cy="276999"/>
          </a:xfrm>
          <a:prstGeom prst="rect">
            <a:avLst/>
          </a:prstGeom>
        </p:spPr>
        <p:txBody>
          <a:bodyPr wrap="square" anchor="t">
            <a:spAutoFit/>
          </a:bodyPr>
          <a:lstStyle>
            <a:lvl1pPr marL="0" indent="0" algn="l">
              <a:buNone/>
              <a:defRPr sz="1200" b="1">
                <a:solidFill>
                  <a:srgbClr val="FFFFFF"/>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15" name="Espace réservé du texte 3"/>
          <p:cNvSpPr>
            <a:spLocks noGrp="1"/>
          </p:cNvSpPr>
          <p:nvPr>
            <p:ph type="body" sz="half" idx="20" hasCustomPrompt="1"/>
          </p:nvPr>
        </p:nvSpPr>
        <p:spPr>
          <a:xfrm>
            <a:off x="2182604" y="3721893"/>
            <a:ext cx="2326790" cy="276999"/>
          </a:xfrm>
          <a:prstGeom prst="rect">
            <a:avLst/>
          </a:prstGeom>
        </p:spPr>
        <p:txBody>
          <a:bodyPr wrap="square" anchor="t">
            <a:spAutoFit/>
          </a:bodyPr>
          <a:lstStyle>
            <a:lvl1pPr marL="0" indent="0" algn="l">
              <a:buNone/>
              <a:defRPr sz="1200" b="1">
                <a:solidFill>
                  <a:srgbClr val="FFFFFF"/>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17" name="Espace réservé du texte 3"/>
          <p:cNvSpPr>
            <a:spLocks noGrp="1"/>
          </p:cNvSpPr>
          <p:nvPr>
            <p:ph type="body" sz="half" idx="22" hasCustomPrompt="1"/>
          </p:nvPr>
        </p:nvSpPr>
        <p:spPr>
          <a:xfrm>
            <a:off x="5764003" y="1828799"/>
            <a:ext cx="2326790" cy="276999"/>
          </a:xfrm>
          <a:prstGeom prst="rect">
            <a:avLst/>
          </a:prstGeom>
        </p:spPr>
        <p:txBody>
          <a:bodyPr wrap="square" anchor="t">
            <a:spAutoFit/>
          </a:bodyPr>
          <a:lstStyle>
            <a:lvl1pPr marL="0" indent="0" algn="l">
              <a:buNone/>
              <a:defRPr sz="1200" b="1">
                <a:solidFill>
                  <a:srgbClr val="FFFFFF"/>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19" name="Espace réservé du texte 3"/>
          <p:cNvSpPr>
            <a:spLocks noGrp="1"/>
          </p:cNvSpPr>
          <p:nvPr>
            <p:ph type="body" sz="half" idx="24" hasCustomPrompt="1"/>
          </p:nvPr>
        </p:nvSpPr>
        <p:spPr>
          <a:xfrm>
            <a:off x="5764003" y="3721893"/>
            <a:ext cx="2326790" cy="276999"/>
          </a:xfrm>
          <a:prstGeom prst="rect">
            <a:avLst/>
          </a:prstGeom>
        </p:spPr>
        <p:txBody>
          <a:bodyPr wrap="square" anchor="t">
            <a:spAutoFit/>
          </a:bodyPr>
          <a:lstStyle>
            <a:lvl1pPr marL="0" indent="0" algn="l">
              <a:buNone/>
              <a:defRPr sz="1200" b="1">
                <a:solidFill>
                  <a:srgbClr val="FFFFFF"/>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49" name="Espace réservé du texte 25"/>
          <p:cNvSpPr>
            <a:spLocks noGrp="1"/>
          </p:cNvSpPr>
          <p:nvPr>
            <p:ph type="body" sz="quarter" idx="26" hasCustomPrompt="1"/>
          </p:nvPr>
        </p:nvSpPr>
        <p:spPr>
          <a:xfrm>
            <a:off x="4734519" y="1788298"/>
            <a:ext cx="635000" cy="635000"/>
          </a:xfrm>
          <a:prstGeom prst="rect">
            <a:avLst/>
          </a:prstGeom>
          <a:solidFill>
            <a:schemeClr val="tx2"/>
          </a:solidFill>
        </p:spPr>
        <p:txBody>
          <a:bodyPr vert="horz"/>
          <a:lstStyle>
            <a:lvl1pPr>
              <a:buNone/>
              <a:defRPr>
                <a:solidFill>
                  <a:schemeClr val="accent3"/>
                </a:solidFill>
              </a:defRPr>
            </a:lvl1pPr>
          </a:lstStyle>
          <a:p>
            <a:pPr lvl="0"/>
            <a:r>
              <a:rPr lang="en-US" dirty="0" smtClean="0"/>
              <a:t>-</a:t>
            </a:r>
            <a:endParaRPr lang="en-US" dirty="0"/>
          </a:p>
        </p:txBody>
      </p:sp>
      <p:sp>
        <p:nvSpPr>
          <p:cNvPr id="50" name="Espace réservé pour une image  12"/>
          <p:cNvSpPr>
            <a:spLocks noGrp="1"/>
          </p:cNvSpPr>
          <p:nvPr>
            <p:ph type="pic" sz="quarter" idx="27" hasCustomPrompt="1"/>
          </p:nvPr>
        </p:nvSpPr>
        <p:spPr>
          <a:xfrm>
            <a:off x="4772619" y="1828799"/>
            <a:ext cx="596900" cy="634207"/>
          </a:xfrm>
          <a:prstGeom prst="rect">
            <a:avLst/>
          </a:prstGeom>
          <a:blipFill rotWithShape="1">
            <a:blip r:embed="rId6"/>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51" name="Espace réservé du texte 25"/>
          <p:cNvSpPr>
            <a:spLocks noGrp="1"/>
          </p:cNvSpPr>
          <p:nvPr>
            <p:ph type="body" sz="quarter" idx="28" hasCustomPrompt="1"/>
          </p:nvPr>
        </p:nvSpPr>
        <p:spPr>
          <a:xfrm>
            <a:off x="4734519" y="3649754"/>
            <a:ext cx="635000" cy="635000"/>
          </a:xfrm>
          <a:prstGeom prst="rect">
            <a:avLst/>
          </a:prstGeom>
          <a:solidFill>
            <a:schemeClr val="accent2"/>
          </a:solidFill>
        </p:spPr>
        <p:txBody>
          <a:bodyPr vert="horz"/>
          <a:lstStyle>
            <a:lvl1pPr>
              <a:buNone/>
              <a:defRPr>
                <a:solidFill>
                  <a:schemeClr val="accent3"/>
                </a:solidFill>
              </a:defRPr>
            </a:lvl1pPr>
          </a:lstStyle>
          <a:p>
            <a:pPr lvl="0"/>
            <a:r>
              <a:rPr lang="en-US" dirty="0" smtClean="0"/>
              <a:t>-</a:t>
            </a:r>
            <a:endParaRPr lang="en-US" dirty="0"/>
          </a:p>
        </p:txBody>
      </p:sp>
      <p:sp>
        <p:nvSpPr>
          <p:cNvPr id="52" name="Espace réservé pour une image  12"/>
          <p:cNvSpPr>
            <a:spLocks noGrp="1"/>
          </p:cNvSpPr>
          <p:nvPr>
            <p:ph type="pic" sz="quarter" idx="29" hasCustomPrompt="1"/>
          </p:nvPr>
        </p:nvSpPr>
        <p:spPr>
          <a:xfrm>
            <a:off x="4772619" y="3690255"/>
            <a:ext cx="596900" cy="634207"/>
          </a:xfrm>
          <a:prstGeom prst="rect">
            <a:avLst/>
          </a:prstGeom>
          <a:blipFill rotWithShape="1">
            <a:blip r:embed="rId7"/>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53" name="Espace réservé du texte 25"/>
          <p:cNvSpPr>
            <a:spLocks noGrp="1"/>
          </p:cNvSpPr>
          <p:nvPr>
            <p:ph type="body" sz="quarter" idx="30" hasCustomPrompt="1"/>
          </p:nvPr>
        </p:nvSpPr>
        <p:spPr>
          <a:xfrm>
            <a:off x="1142548" y="3649754"/>
            <a:ext cx="635000" cy="635000"/>
          </a:xfrm>
          <a:prstGeom prst="rect">
            <a:avLst/>
          </a:prstGeom>
          <a:solidFill>
            <a:schemeClr val="accent1"/>
          </a:solidFill>
        </p:spPr>
        <p:txBody>
          <a:bodyPr vert="horz"/>
          <a:lstStyle>
            <a:lvl1pPr>
              <a:buNone/>
              <a:defRPr>
                <a:solidFill>
                  <a:schemeClr val="accent3"/>
                </a:solidFill>
              </a:defRPr>
            </a:lvl1pPr>
          </a:lstStyle>
          <a:p>
            <a:pPr lvl="0"/>
            <a:r>
              <a:rPr lang="en-US" dirty="0" smtClean="0"/>
              <a:t>-</a:t>
            </a:r>
            <a:endParaRPr lang="en-US" dirty="0"/>
          </a:p>
        </p:txBody>
      </p:sp>
      <p:sp>
        <p:nvSpPr>
          <p:cNvPr id="54" name="Espace réservé pour une image  12"/>
          <p:cNvSpPr>
            <a:spLocks noGrp="1"/>
          </p:cNvSpPr>
          <p:nvPr>
            <p:ph type="pic" sz="quarter" idx="31" hasCustomPrompt="1"/>
          </p:nvPr>
        </p:nvSpPr>
        <p:spPr>
          <a:xfrm>
            <a:off x="1180648" y="3690255"/>
            <a:ext cx="596900" cy="634207"/>
          </a:xfrm>
          <a:prstGeom prst="rect">
            <a:avLst/>
          </a:prstGeom>
          <a:blipFill rotWithShape="1">
            <a:blip r:embed="rId8"/>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24" name="Espace réservé du pied de page 4"/>
          <p:cNvSpPr>
            <a:spLocks noGrp="1"/>
          </p:cNvSpPr>
          <p:nvPr>
            <p:ph type="ftr" sz="quarter" idx="3"/>
          </p:nvPr>
        </p:nvSpPr>
        <p:spPr>
          <a:xfrm>
            <a:off x="6451600" y="312425"/>
            <a:ext cx="1955800" cy="365125"/>
          </a:xfrm>
          <a:prstGeom prst="rect">
            <a:avLst/>
          </a:prstGeom>
        </p:spPr>
        <p:txBody>
          <a:bodyPr vert="horz" lIns="91440" tIns="45720" rIns="91440" bIns="45720" rtlCol="0" anchor="ctr"/>
          <a:lstStyle>
            <a:lvl1pPr algn="r" fontAlgn="auto">
              <a:spcBef>
                <a:spcPts val="0"/>
              </a:spcBef>
              <a:spcAft>
                <a:spcPts val="0"/>
              </a:spcAft>
              <a:defRPr sz="800" dirty="0" smtClean="0">
                <a:solidFill>
                  <a:schemeClr val="bg1"/>
                </a:solidFill>
                <a:latin typeface="Museo Sans 500"/>
                <a:ea typeface="+mn-ea"/>
                <a:cs typeface="Museo Sans 500"/>
              </a:defRPr>
            </a:lvl1pPr>
          </a:lstStyle>
          <a:p>
            <a:pPr>
              <a:defRPr/>
            </a:pPr>
            <a:r>
              <a:rPr lang="fr-FR" dirty="0" err="1" smtClean="0"/>
              <a:t>Leading</a:t>
            </a:r>
            <a:r>
              <a:rPr lang="fr-FR" dirty="0" smtClean="0"/>
              <a:t> in a </a:t>
            </a:r>
            <a:r>
              <a:rPr lang="fr-FR" dirty="0" err="1" smtClean="0"/>
              <a:t>Changing</a:t>
            </a:r>
            <a:r>
              <a:rPr lang="fr-FR" dirty="0" smtClean="0"/>
              <a:t> World of </a:t>
            </a:r>
            <a:r>
              <a:rPr lang="fr-FR" dirty="0" err="1" smtClean="0"/>
              <a:t>Work</a:t>
            </a:r>
            <a:endParaRPr lang="en-US" dirty="0"/>
          </a:p>
        </p:txBody>
      </p:sp>
      <p:sp>
        <p:nvSpPr>
          <p:cNvPr id="25" name="Espace réservé du numéro de diapositive 5"/>
          <p:cNvSpPr>
            <a:spLocks noGrp="1"/>
          </p:cNvSpPr>
          <p:nvPr>
            <p:ph type="sldNum" sz="quarter" idx="12"/>
          </p:nvPr>
        </p:nvSpPr>
        <p:spPr>
          <a:xfrm>
            <a:off x="8407399" y="305551"/>
            <a:ext cx="360215" cy="365125"/>
          </a:xfrm>
        </p:spPr>
        <p:txBody>
          <a:bodyPr/>
          <a:lstStyle>
            <a:lvl1pPr>
              <a:defRPr sz="700" b="1">
                <a:solidFill>
                  <a:schemeClr val="bg1"/>
                </a:solidFill>
                <a:latin typeface="Museo Sans 500"/>
                <a:cs typeface="Museo Sans 500"/>
              </a:defRPr>
            </a:lvl1pPr>
          </a:lstStyle>
          <a:p>
            <a:fld id="{0778A055-9CE0-514E-8D36-1A2B7DE83576}"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SUAL PAGE-PURPLE">
    <p:spTree>
      <p:nvGrpSpPr>
        <p:cNvPr id="1" name=""/>
        <p:cNvGrpSpPr/>
        <p:nvPr/>
      </p:nvGrpSpPr>
      <p:grpSpPr>
        <a:xfrm>
          <a:off x="0" y="0"/>
          <a:ext cx="0" cy="0"/>
          <a:chOff x="0" y="0"/>
          <a:chExt cx="0" cy="0"/>
        </a:xfrm>
      </p:grpSpPr>
      <p:pic>
        <p:nvPicPr>
          <p:cNvPr id="8" name="Image 7" descr="WEC_logo quadri sans baselin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637" y="5750948"/>
            <a:ext cx="1581635" cy="887750"/>
          </a:xfrm>
          <a:prstGeom prst="rect">
            <a:avLst/>
          </a:prstGeom>
        </p:spPr>
      </p:pic>
      <p:pic>
        <p:nvPicPr>
          <p:cNvPr id="23" name="Image 22" descr="back-purple-full.png"/>
          <p:cNvPicPr>
            <a:picLocks noChangeAspect="1"/>
          </p:cNvPicPr>
          <p:nvPr userDrawn="1"/>
        </p:nvPicPr>
        <p:blipFill>
          <a:blip r:embed="rId3"/>
          <a:stretch>
            <a:fillRect/>
          </a:stretch>
        </p:blipFill>
        <p:spPr>
          <a:xfrm>
            <a:off x="0" y="-3175"/>
            <a:ext cx="9144000" cy="6845300"/>
          </a:xfrm>
          <a:prstGeom prst="rect">
            <a:avLst/>
          </a:prstGeom>
        </p:spPr>
      </p:pic>
      <p:sp>
        <p:nvSpPr>
          <p:cNvPr id="26" name="Espace réservé du texte 25"/>
          <p:cNvSpPr>
            <a:spLocks noGrp="1"/>
          </p:cNvSpPr>
          <p:nvPr>
            <p:ph type="body" sz="quarter" idx="25" hasCustomPrompt="1"/>
          </p:nvPr>
        </p:nvSpPr>
        <p:spPr>
          <a:xfrm>
            <a:off x="1142548" y="1788298"/>
            <a:ext cx="635000" cy="635000"/>
          </a:xfrm>
          <a:prstGeom prst="rect">
            <a:avLst/>
          </a:prstGeom>
          <a:solidFill>
            <a:schemeClr val="accent3"/>
          </a:solidFill>
        </p:spPr>
        <p:txBody>
          <a:bodyPr vert="horz"/>
          <a:lstStyle>
            <a:lvl1pPr>
              <a:buNone/>
              <a:defRPr>
                <a:solidFill>
                  <a:schemeClr val="accent3"/>
                </a:solidFill>
              </a:defRPr>
            </a:lvl1pPr>
          </a:lstStyle>
          <a:p>
            <a:pPr lvl="0"/>
            <a:r>
              <a:rPr lang="en-US" dirty="0" smtClean="0"/>
              <a:t>-</a:t>
            </a:r>
            <a:endParaRPr lang="en-US" dirty="0"/>
          </a:p>
        </p:txBody>
      </p:sp>
      <p:pic>
        <p:nvPicPr>
          <p:cNvPr id="9" name="Image 8" descr="logo-leading.jp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12205" y="6115624"/>
            <a:ext cx="755410" cy="499984"/>
          </a:xfrm>
          <a:prstGeom prst="rect">
            <a:avLst/>
          </a:prstGeom>
        </p:spPr>
      </p:pic>
      <p:sp>
        <p:nvSpPr>
          <p:cNvPr id="11" name="Titre 1"/>
          <p:cNvSpPr>
            <a:spLocks noGrp="1"/>
          </p:cNvSpPr>
          <p:nvPr>
            <p:ph type="title" hasCustomPrompt="1"/>
          </p:nvPr>
        </p:nvSpPr>
        <p:spPr>
          <a:xfrm>
            <a:off x="457200" y="274638"/>
            <a:ext cx="5585341" cy="510338"/>
          </a:xfrm>
          <a:prstGeom prst="rect">
            <a:avLst/>
          </a:prstGeom>
        </p:spPr>
        <p:txBody>
          <a:bodyPr anchor="t"/>
          <a:lstStyle>
            <a:lvl1pPr algn="l">
              <a:defRPr sz="2300">
                <a:solidFill>
                  <a:srgbClr val="FFFFFF"/>
                </a:solidFill>
                <a:latin typeface="Museo Sans 900"/>
                <a:cs typeface="Museo Sans 900"/>
              </a:defRPr>
            </a:lvl1pPr>
          </a:lstStyle>
          <a:p>
            <a:r>
              <a:rPr lang="nl-BE" dirty="0" smtClean="0"/>
              <a:t>Click here to modify title</a:t>
            </a:r>
            <a:endParaRPr lang="en-US" dirty="0"/>
          </a:p>
        </p:txBody>
      </p:sp>
      <p:sp>
        <p:nvSpPr>
          <p:cNvPr id="12" name="Espace réservé pour une image  12"/>
          <p:cNvSpPr>
            <a:spLocks noGrp="1"/>
          </p:cNvSpPr>
          <p:nvPr>
            <p:ph type="pic" sz="quarter" idx="13" hasCustomPrompt="1"/>
          </p:nvPr>
        </p:nvSpPr>
        <p:spPr>
          <a:xfrm>
            <a:off x="1180648" y="1828799"/>
            <a:ext cx="596900" cy="634207"/>
          </a:xfrm>
          <a:prstGeom prst="rect">
            <a:avLst/>
          </a:prstGeom>
          <a:blipFill rotWithShape="1">
            <a:blip r:embed="rId5"/>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13" name="Espace réservé du texte 3"/>
          <p:cNvSpPr>
            <a:spLocks noGrp="1"/>
          </p:cNvSpPr>
          <p:nvPr>
            <p:ph type="body" sz="half" idx="18" hasCustomPrompt="1"/>
          </p:nvPr>
        </p:nvSpPr>
        <p:spPr>
          <a:xfrm>
            <a:off x="2182604" y="1828799"/>
            <a:ext cx="2326790" cy="276999"/>
          </a:xfrm>
          <a:prstGeom prst="rect">
            <a:avLst/>
          </a:prstGeom>
        </p:spPr>
        <p:txBody>
          <a:bodyPr wrap="square" anchor="t">
            <a:spAutoFit/>
          </a:bodyPr>
          <a:lstStyle>
            <a:lvl1pPr marL="0" indent="0" algn="l">
              <a:buNone/>
              <a:defRPr sz="1200" b="1">
                <a:solidFill>
                  <a:srgbClr val="FFFFFF"/>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15" name="Espace réservé du texte 3"/>
          <p:cNvSpPr>
            <a:spLocks noGrp="1"/>
          </p:cNvSpPr>
          <p:nvPr>
            <p:ph type="body" sz="half" idx="20" hasCustomPrompt="1"/>
          </p:nvPr>
        </p:nvSpPr>
        <p:spPr>
          <a:xfrm>
            <a:off x="2182604" y="3721893"/>
            <a:ext cx="2326790" cy="276999"/>
          </a:xfrm>
          <a:prstGeom prst="rect">
            <a:avLst/>
          </a:prstGeom>
        </p:spPr>
        <p:txBody>
          <a:bodyPr wrap="square" anchor="t">
            <a:spAutoFit/>
          </a:bodyPr>
          <a:lstStyle>
            <a:lvl1pPr marL="0" indent="0" algn="l">
              <a:buNone/>
              <a:defRPr sz="1200" b="1">
                <a:solidFill>
                  <a:srgbClr val="FFFFFF"/>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17" name="Espace réservé du texte 3"/>
          <p:cNvSpPr>
            <a:spLocks noGrp="1"/>
          </p:cNvSpPr>
          <p:nvPr>
            <p:ph type="body" sz="half" idx="22" hasCustomPrompt="1"/>
          </p:nvPr>
        </p:nvSpPr>
        <p:spPr>
          <a:xfrm>
            <a:off x="5764003" y="1828799"/>
            <a:ext cx="2326790" cy="276999"/>
          </a:xfrm>
          <a:prstGeom prst="rect">
            <a:avLst/>
          </a:prstGeom>
        </p:spPr>
        <p:txBody>
          <a:bodyPr wrap="square" anchor="t">
            <a:spAutoFit/>
          </a:bodyPr>
          <a:lstStyle>
            <a:lvl1pPr marL="0" indent="0" algn="l">
              <a:buNone/>
              <a:defRPr sz="1200" b="1">
                <a:solidFill>
                  <a:srgbClr val="FFFFFF"/>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19" name="Espace réservé du texte 3"/>
          <p:cNvSpPr>
            <a:spLocks noGrp="1"/>
          </p:cNvSpPr>
          <p:nvPr>
            <p:ph type="body" sz="half" idx="24" hasCustomPrompt="1"/>
          </p:nvPr>
        </p:nvSpPr>
        <p:spPr>
          <a:xfrm>
            <a:off x="5764003" y="3721893"/>
            <a:ext cx="2326790" cy="276999"/>
          </a:xfrm>
          <a:prstGeom prst="rect">
            <a:avLst/>
          </a:prstGeom>
        </p:spPr>
        <p:txBody>
          <a:bodyPr wrap="square" anchor="t">
            <a:spAutoFit/>
          </a:bodyPr>
          <a:lstStyle>
            <a:lvl1pPr marL="0" indent="0" algn="l">
              <a:buNone/>
              <a:defRPr sz="1200" b="1">
                <a:solidFill>
                  <a:srgbClr val="FFFFFF"/>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49" name="Espace réservé du texte 25"/>
          <p:cNvSpPr>
            <a:spLocks noGrp="1"/>
          </p:cNvSpPr>
          <p:nvPr>
            <p:ph type="body" sz="quarter" idx="26" hasCustomPrompt="1"/>
          </p:nvPr>
        </p:nvSpPr>
        <p:spPr>
          <a:xfrm>
            <a:off x="4734519" y="1788298"/>
            <a:ext cx="635000" cy="635000"/>
          </a:xfrm>
          <a:prstGeom prst="rect">
            <a:avLst/>
          </a:prstGeom>
          <a:solidFill>
            <a:schemeClr val="tx2"/>
          </a:solidFill>
        </p:spPr>
        <p:txBody>
          <a:bodyPr vert="horz"/>
          <a:lstStyle>
            <a:lvl1pPr>
              <a:buNone/>
              <a:defRPr>
                <a:solidFill>
                  <a:schemeClr val="accent3"/>
                </a:solidFill>
              </a:defRPr>
            </a:lvl1pPr>
          </a:lstStyle>
          <a:p>
            <a:pPr lvl="0"/>
            <a:r>
              <a:rPr lang="en-US" dirty="0" smtClean="0"/>
              <a:t>-</a:t>
            </a:r>
            <a:endParaRPr lang="en-US" dirty="0"/>
          </a:p>
        </p:txBody>
      </p:sp>
      <p:sp>
        <p:nvSpPr>
          <p:cNvPr id="50" name="Espace réservé pour une image  12"/>
          <p:cNvSpPr>
            <a:spLocks noGrp="1"/>
          </p:cNvSpPr>
          <p:nvPr>
            <p:ph type="pic" sz="quarter" idx="27" hasCustomPrompt="1"/>
          </p:nvPr>
        </p:nvSpPr>
        <p:spPr>
          <a:xfrm>
            <a:off x="4772619" y="1828799"/>
            <a:ext cx="596900" cy="634207"/>
          </a:xfrm>
          <a:prstGeom prst="rect">
            <a:avLst/>
          </a:prstGeom>
          <a:blipFill rotWithShape="1">
            <a:blip r:embed="rId6"/>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51" name="Espace réservé du texte 25"/>
          <p:cNvSpPr>
            <a:spLocks noGrp="1"/>
          </p:cNvSpPr>
          <p:nvPr>
            <p:ph type="body" sz="quarter" idx="28" hasCustomPrompt="1"/>
          </p:nvPr>
        </p:nvSpPr>
        <p:spPr>
          <a:xfrm>
            <a:off x="4734519" y="3649754"/>
            <a:ext cx="635000" cy="635000"/>
          </a:xfrm>
          <a:prstGeom prst="rect">
            <a:avLst/>
          </a:prstGeom>
          <a:solidFill>
            <a:schemeClr val="accent2"/>
          </a:solidFill>
        </p:spPr>
        <p:txBody>
          <a:bodyPr vert="horz"/>
          <a:lstStyle>
            <a:lvl1pPr>
              <a:buNone/>
              <a:defRPr>
                <a:solidFill>
                  <a:schemeClr val="accent3"/>
                </a:solidFill>
              </a:defRPr>
            </a:lvl1pPr>
          </a:lstStyle>
          <a:p>
            <a:pPr lvl="0"/>
            <a:r>
              <a:rPr lang="en-US" dirty="0" smtClean="0"/>
              <a:t>-</a:t>
            </a:r>
            <a:endParaRPr lang="en-US" dirty="0"/>
          </a:p>
        </p:txBody>
      </p:sp>
      <p:sp>
        <p:nvSpPr>
          <p:cNvPr id="52" name="Espace réservé pour une image  12"/>
          <p:cNvSpPr>
            <a:spLocks noGrp="1"/>
          </p:cNvSpPr>
          <p:nvPr>
            <p:ph type="pic" sz="quarter" idx="29" hasCustomPrompt="1"/>
          </p:nvPr>
        </p:nvSpPr>
        <p:spPr>
          <a:xfrm>
            <a:off x="4772619" y="3690255"/>
            <a:ext cx="596900" cy="634207"/>
          </a:xfrm>
          <a:prstGeom prst="rect">
            <a:avLst/>
          </a:prstGeom>
          <a:blipFill rotWithShape="1">
            <a:blip r:embed="rId7"/>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53" name="Espace réservé du texte 25"/>
          <p:cNvSpPr>
            <a:spLocks noGrp="1"/>
          </p:cNvSpPr>
          <p:nvPr>
            <p:ph type="body" sz="quarter" idx="30" hasCustomPrompt="1"/>
          </p:nvPr>
        </p:nvSpPr>
        <p:spPr>
          <a:xfrm>
            <a:off x="1142548" y="3649754"/>
            <a:ext cx="635000" cy="635000"/>
          </a:xfrm>
          <a:prstGeom prst="rect">
            <a:avLst/>
          </a:prstGeom>
          <a:solidFill>
            <a:schemeClr val="tx1"/>
          </a:solidFill>
        </p:spPr>
        <p:txBody>
          <a:bodyPr vert="horz"/>
          <a:lstStyle>
            <a:lvl1pPr>
              <a:buNone/>
              <a:defRPr>
                <a:solidFill>
                  <a:schemeClr val="accent3"/>
                </a:solidFill>
              </a:defRPr>
            </a:lvl1pPr>
          </a:lstStyle>
          <a:p>
            <a:pPr lvl="0"/>
            <a:r>
              <a:rPr lang="en-US" dirty="0" smtClean="0"/>
              <a:t>-</a:t>
            </a:r>
            <a:endParaRPr lang="en-US" dirty="0"/>
          </a:p>
        </p:txBody>
      </p:sp>
      <p:sp>
        <p:nvSpPr>
          <p:cNvPr id="54" name="Espace réservé pour une image  12"/>
          <p:cNvSpPr>
            <a:spLocks noGrp="1"/>
          </p:cNvSpPr>
          <p:nvPr>
            <p:ph type="pic" sz="quarter" idx="31" hasCustomPrompt="1"/>
          </p:nvPr>
        </p:nvSpPr>
        <p:spPr>
          <a:xfrm>
            <a:off x="1180648" y="3690255"/>
            <a:ext cx="596900" cy="634207"/>
          </a:xfrm>
          <a:prstGeom prst="rect">
            <a:avLst/>
          </a:prstGeom>
          <a:blipFill rotWithShape="1">
            <a:blip r:embed="rId8"/>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24" name="Espace réservé du pied de page 4"/>
          <p:cNvSpPr>
            <a:spLocks noGrp="1"/>
          </p:cNvSpPr>
          <p:nvPr>
            <p:ph type="ftr" sz="quarter" idx="3"/>
          </p:nvPr>
        </p:nvSpPr>
        <p:spPr>
          <a:xfrm>
            <a:off x="6451600" y="312425"/>
            <a:ext cx="1955800" cy="365125"/>
          </a:xfrm>
          <a:prstGeom prst="rect">
            <a:avLst/>
          </a:prstGeom>
        </p:spPr>
        <p:txBody>
          <a:bodyPr vert="horz" lIns="91440" tIns="45720" rIns="91440" bIns="45720" rtlCol="0" anchor="ctr"/>
          <a:lstStyle>
            <a:lvl1pPr algn="r" fontAlgn="auto">
              <a:spcBef>
                <a:spcPts val="0"/>
              </a:spcBef>
              <a:spcAft>
                <a:spcPts val="0"/>
              </a:spcAft>
              <a:defRPr sz="800" dirty="0" smtClean="0">
                <a:solidFill>
                  <a:schemeClr val="bg1"/>
                </a:solidFill>
                <a:latin typeface="Museo Sans 500"/>
                <a:ea typeface="+mn-ea"/>
                <a:cs typeface="Museo Sans 500"/>
              </a:defRPr>
            </a:lvl1pPr>
          </a:lstStyle>
          <a:p>
            <a:pPr>
              <a:defRPr/>
            </a:pPr>
            <a:r>
              <a:rPr lang="fr-FR" dirty="0" err="1" smtClean="0"/>
              <a:t>Leading</a:t>
            </a:r>
            <a:r>
              <a:rPr lang="fr-FR" dirty="0" smtClean="0"/>
              <a:t> in a </a:t>
            </a:r>
            <a:r>
              <a:rPr lang="fr-FR" dirty="0" err="1" smtClean="0"/>
              <a:t>Changing</a:t>
            </a:r>
            <a:r>
              <a:rPr lang="fr-FR" dirty="0" smtClean="0"/>
              <a:t> World of </a:t>
            </a:r>
            <a:r>
              <a:rPr lang="fr-FR" dirty="0" err="1" smtClean="0"/>
              <a:t>Work</a:t>
            </a:r>
            <a:endParaRPr lang="en-US" dirty="0"/>
          </a:p>
        </p:txBody>
      </p:sp>
      <p:sp>
        <p:nvSpPr>
          <p:cNvPr id="25" name="Espace réservé du numéro de diapositive 5"/>
          <p:cNvSpPr>
            <a:spLocks noGrp="1"/>
          </p:cNvSpPr>
          <p:nvPr>
            <p:ph type="sldNum" sz="quarter" idx="12"/>
          </p:nvPr>
        </p:nvSpPr>
        <p:spPr>
          <a:xfrm>
            <a:off x="8407399" y="305551"/>
            <a:ext cx="360215" cy="365125"/>
          </a:xfrm>
        </p:spPr>
        <p:txBody>
          <a:bodyPr/>
          <a:lstStyle>
            <a:lvl1pPr>
              <a:defRPr sz="700" b="1">
                <a:solidFill>
                  <a:schemeClr val="bg1"/>
                </a:solidFill>
                <a:latin typeface="Museo Sans 500"/>
                <a:cs typeface="Museo Sans 500"/>
              </a:defRPr>
            </a:lvl1pPr>
          </a:lstStyle>
          <a:p>
            <a:fld id="{0778A055-9CE0-514E-8D36-1A2B7DE83576}"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SUAL PAGE-RED">
    <p:spTree>
      <p:nvGrpSpPr>
        <p:cNvPr id="1" name=""/>
        <p:cNvGrpSpPr/>
        <p:nvPr/>
      </p:nvGrpSpPr>
      <p:grpSpPr>
        <a:xfrm>
          <a:off x="0" y="0"/>
          <a:ext cx="0" cy="0"/>
          <a:chOff x="0" y="0"/>
          <a:chExt cx="0" cy="0"/>
        </a:xfrm>
      </p:grpSpPr>
      <p:pic>
        <p:nvPicPr>
          <p:cNvPr id="8" name="Image 7" descr="WEC_logo quadri sans baselin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637" y="5750948"/>
            <a:ext cx="1581635" cy="887750"/>
          </a:xfrm>
          <a:prstGeom prst="rect">
            <a:avLst/>
          </a:prstGeom>
        </p:spPr>
      </p:pic>
      <p:pic>
        <p:nvPicPr>
          <p:cNvPr id="21" name="Image 20" descr="back-red-full.png"/>
          <p:cNvPicPr>
            <a:picLocks noChangeAspect="1"/>
          </p:cNvPicPr>
          <p:nvPr userDrawn="1"/>
        </p:nvPicPr>
        <p:blipFill>
          <a:blip r:embed="rId3"/>
          <a:stretch>
            <a:fillRect/>
          </a:stretch>
        </p:blipFill>
        <p:spPr>
          <a:xfrm>
            <a:off x="0" y="-3175"/>
            <a:ext cx="9144000" cy="6845300"/>
          </a:xfrm>
          <a:prstGeom prst="rect">
            <a:avLst/>
          </a:prstGeom>
        </p:spPr>
      </p:pic>
      <p:sp>
        <p:nvSpPr>
          <p:cNvPr id="26" name="Espace réservé du texte 25"/>
          <p:cNvSpPr>
            <a:spLocks noGrp="1"/>
          </p:cNvSpPr>
          <p:nvPr>
            <p:ph type="body" sz="quarter" idx="25" hasCustomPrompt="1"/>
          </p:nvPr>
        </p:nvSpPr>
        <p:spPr>
          <a:xfrm>
            <a:off x="1142548" y="1788298"/>
            <a:ext cx="635000" cy="635000"/>
          </a:xfrm>
          <a:prstGeom prst="rect">
            <a:avLst/>
          </a:prstGeom>
          <a:solidFill>
            <a:schemeClr val="accent3"/>
          </a:solidFill>
        </p:spPr>
        <p:txBody>
          <a:bodyPr vert="horz"/>
          <a:lstStyle>
            <a:lvl1pPr>
              <a:buNone/>
              <a:defRPr>
                <a:solidFill>
                  <a:schemeClr val="accent3"/>
                </a:solidFill>
              </a:defRPr>
            </a:lvl1pPr>
          </a:lstStyle>
          <a:p>
            <a:pPr lvl="0"/>
            <a:r>
              <a:rPr lang="en-US" dirty="0" smtClean="0"/>
              <a:t>-</a:t>
            </a:r>
            <a:endParaRPr lang="en-US" dirty="0"/>
          </a:p>
        </p:txBody>
      </p:sp>
      <p:pic>
        <p:nvPicPr>
          <p:cNvPr id="9" name="Image 8" descr="logo-leading.jp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12205" y="6115624"/>
            <a:ext cx="755410" cy="499984"/>
          </a:xfrm>
          <a:prstGeom prst="rect">
            <a:avLst/>
          </a:prstGeom>
        </p:spPr>
      </p:pic>
      <p:sp>
        <p:nvSpPr>
          <p:cNvPr id="11" name="Titre 1"/>
          <p:cNvSpPr>
            <a:spLocks noGrp="1"/>
          </p:cNvSpPr>
          <p:nvPr>
            <p:ph type="title" hasCustomPrompt="1"/>
          </p:nvPr>
        </p:nvSpPr>
        <p:spPr>
          <a:xfrm>
            <a:off x="457200" y="274638"/>
            <a:ext cx="5585341" cy="510338"/>
          </a:xfrm>
          <a:prstGeom prst="rect">
            <a:avLst/>
          </a:prstGeom>
        </p:spPr>
        <p:txBody>
          <a:bodyPr anchor="t"/>
          <a:lstStyle>
            <a:lvl1pPr algn="l">
              <a:defRPr sz="2300">
                <a:solidFill>
                  <a:srgbClr val="FFFFFF"/>
                </a:solidFill>
                <a:latin typeface="Museo Sans 900"/>
                <a:cs typeface="Museo Sans 900"/>
              </a:defRPr>
            </a:lvl1pPr>
          </a:lstStyle>
          <a:p>
            <a:r>
              <a:rPr lang="nl-BE" dirty="0" smtClean="0"/>
              <a:t>Click here to modify title</a:t>
            </a:r>
            <a:endParaRPr lang="en-US" dirty="0"/>
          </a:p>
        </p:txBody>
      </p:sp>
      <p:sp>
        <p:nvSpPr>
          <p:cNvPr id="12" name="Espace réservé pour une image  12"/>
          <p:cNvSpPr>
            <a:spLocks noGrp="1"/>
          </p:cNvSpPr>
          <p:nvPr>
            <p:ph type="pic" sz="quarter" idx="13" hasCustomPrompt="1"/>
          </p:nvPr>
        </p:nvSpPr>
        <p:spPr>
          <a:xfrm>
            <a:off x="1180648" y="1828799"/>
            <a:ext cx="596900" cy="634207"/>
          </a:xfrm>
          <a:prstGeom prst="rect">
            <a:avLst/>
          </a:prstGeom>
          <a:blipFill rotWithShape="1">
            <a:blip r:embed="rId5"/>
            <a:stretch>
              <a:fillRect/>
            </a:stretch>
          </a:blipFill>
        </p:spPr>
        <p:txBody>
          <a:bodyPr vert="horz"/>
          <a:lstStyle>
            <a:lvl1pPr marL="0" indent="0">
              <a:buNone/>
              <a:defRPr sz="3200">
                <a:solidFill>
                  <a:schemeClr val="bg1"/>
                </a:solidFill>
              </a:defRPr>
            </a:lvl1pPr>
          </a:lstStyle>
          <a:p>
            <a:r>
              <a:rPr lang="en-US" dirty="0" smtClean="0"/>
              <a:t>.</a:t>
            </a:r>
            <a:endParaRPr lang="en-US" dirty="0"/>
          </a:p>
        </p:txBody>
      </p:sp>
      <p:sp>
        <p:nvSpPr>
          <p:cNvPr id="13" name="Espace réservé du texte 3"/>
          <p:cNvSpPr>
            <a:spLocks noGrp="1"/>
          </p:cNvSpPr>
          <p:nvPr>
            <p:ph type="body" sz="half" idx="18" hasCustomPrompt="1"/>
          </p:nvPr>
        </p:nvSpPr>
        <p:spPr>
          <a:xfrm>
            <a:off x="2182604" y="1828799"/>
            <a:ext cx="2326790" cy="276999"/>
          </a:xfrm>
          <a:prstGeom prst="rect">
            <a:avLst/>
          </a:prstGeom>
        </p:spPr>
        <p:txBody>
          <a:bodyPr wrap="square" anchor="t">
            <a:spAutoFit/>
          </a:bodyPr>
          <a:lstStyle>
            <a:lvl1pPr marL="0" indent="0" algn="l">
              <a:buNone/>
              <a:defRPr sz="1200" b="1">
                <a:solidFill>
                  <a:srgbClr val="FFFFFF"/>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15" name="Espace réservé du texte 3"/>
          <p:cNvSpPr>
            <a:spLocks noGrp="1"/>
          </p:cNvSpPr>
          <p:nvPr>
            <p:ph type="body" sz="half" idx="20" hasCustomPrompt="1"/>
          </p:nvPr>
        </p:nvSpPr>
        <p:spPr>
          <a:xfrm>
            <a:off x="2182604" y="3721893"/>
            <a:ext cx="2326790" cy="276999"/>
          </a:xfrm>
          <a:prstGeom prst="rect">
            <a:avLst/>
          </a:prstGeom>
        </p:spPr>
        <p:txBody>
          <a:bodyPr wrap="square" anchor="t">
            <a:spAutoFit/>
          </a:bodyPr>
          <a:lstStyle>
            <a:lvl1pPr marL="0" indent="0" algn="l">
              <a:buNone/>
              <a:defRPr sz="1200" b="1">
                <a:solidFill>
                  <a:srgbClr val="FFFFFF"/>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17" name="Espace réservé du texte 3"/>
          <p:cNvSpPr>
            <a:spLocks noGrp="1"/>
          </p:cNvSpPr>
          <p:nvPr>
            <p:ph type="body" sz="half" idx="22" hasCustomPrompt="1"/>
          </p:nvPr>
        </p:nvSpPr>
        <p:spPr>
          <a:xfrm>
            <a:off x="5764003" y="1828799"/>
            <a:ext cx="2326790" cy="276999"/>
          </a:xfrm>
          <a:prstGeom prst="rect">
            <a:avLst/>
          </a:prstGeom>
        </p:spPr>
        <p:txBody>
          <a:bodyPr wrap="square" anchor="t">
            <a:spAutoFit/>
          </a:bodyPr>
          <a:lstStyle>
            <a:lvl1pPr marL="0" indent="0" algn="l">
              <a:buNone/>
              <a:defRPr sz="1200" b="1">
                <a:solidFill>
                  <a:srgbClr val="FFFFFF"/>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19" name="Espace réservé du texte 3"/>
          <p:cNvSpPr>
            <a:spLocks noGrp="1"/>
          </p:cNvSpPr>
          <p:nvPr>
            <p:ph type="body" sz="half" idx="24" hasCustomPrompt="1"/>
          </p:nvPr>
        </p:nvSpPr>
        <p:spPr>
          <a:xfrm>
            <a:off x="5764003" y="3721893"/>
            <a:ext cx="2326790" cy="276999"/>
          </a:xfrm>
          <a:prstGeom prst="rect">
            <a:avLst/>
          </a:prstGeom>
        </p:spPr>
        <p:txBody>
          <a:bodyPr wrap="square" anchor="t">
            <a:spAutoFit/>
          </a:bodyPr>
          <a:lstStyle>
            <a:lvl1pPr marL="0" indent="0" algn="l">
              <a:buNone/>
              <a:defRPr sz="1200" b="1">
                <a:solidFill>
                  <a:srgbClr val="FFFFFF"/>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49" name="Espace réservé du texte 25"/>
          <p:cNvSpPr>
            <a:spLocks noGrp="1"/>
          </p:cNvSpPr>
          <p:nvPr>
            <p:ph type="body" sz="quarter" idx="26" hasCustomPrompt="1"/>
          </p:nvPr>
        </p:nvSpPr>
        <p:spPr>
          <a:xfrm>
            <a:off x="4734519" y="1788298"/>
            <a:ext cx="635000" cy="635000"/>
          </a:xfrm>
          <a:prstGeom prst="rect">
            <a:avLst/>
          </a:prstGeom>
          <a:solidFill>
            <a:schemeClr val="tx2"/>
          </a:solidFill>
        </p:spPr>
        <p:txBody>
          <a:bodyPr vert="horz"/>
          <a:lstStyle>
            <a:lvl1pPr>
              <a:buNone/>
              <a:defRPr>
                <a:solidFill>
                  <a:schemeClr val="accent3"/>
                </a:solidFill>
              </a:defRPr>
            </a:lvl1pPr>
          </a:lstStyle>
          <a:p>
            <a:pPr lvl="0"/>
            <a:r>
              <a:rPr lang="en-US" dirty="0" smtClean="0"/>
              <a:t>-</a:t>
            </a:r>
            <a:endParaRPr lang="en-US" dirty="0"/>
          </a:p>
        </p:txBody>
      </p:sp>
      <p:sp>
        <p:nvSpPr>
          <p:cNvPr id="50" name="Espace réservé pour une image  12"/>
          <p:cNvSpPr>
            <a:spLocks noGrp="1"/>
          </p:cNvSpPr>
          <p:nvPr>
            <p:ph type="pic" sz="quarter" idx="27" hasCustomPrompt="1"/>
          </p:nvPr>
        </p:nvSpPr>
        <p:spPr>
          <a:xfrm>
            <a:off x="4772619" y="1828799"/>
            <a:ext cx="596900" cy="634207"/>
          </a:xfrm>
          <a:prstGeom prst="rect">
            <a:avLst/>
          </a:prstGeom>
          <a:blipFill rotWithShape="1">
            <a:blip r:embed="rId6"/>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51" name="Espace réservé du texte 25"/>
          <p:cNvSpPr>
            <a:spLocks noGrp="1"/>
          </p:cNvSpPr>
          <p:nvPr>
            <p:ph type="body" sz="quarter" idx="28" hasCustomPrompt="1"/>
          </p:nvPr>
        </p:nvSpPr>
        <p:spPr>
          <a:xfrm>
            <a:off x="4772619" y="3649754"/>
            <a:ext cx="635000" cy="635000"/>
          </a:xfrm>
          <a:prstGeom prst="rect">
            <a:avLst/>
          </a:prstGeom>
          <a:solidFill>
            <a:schemeClr val="accent1"/>
          </a:solidFill>
        </p:spPr>
        <p:txBody>
          <a:bodyPr vert="horz"/>
          <a:lstStyle>
            <a:lvl1pPr>
              <a:buNone/>
              <a:defRPr>
                <a:solidFill>
                  <a:schemeClr val="accent3"/>
                </a:solidFill>
              </a:defRPr>
            </a:lvl1pPr>
          </a:lstStyle>
          <a:p>
            <a:pPr lvl="0"/>
            <a:r>
              <a:rPr lang="en-US" dirty="0" smtClean="0"/>
              <a:t>-</a:t>
            </a:r>
            <a:endParaRPr lang="en-US" dirty="0"/>
          </a:p>
        </p:txBody>
      </p:sp>
      <p:sp>
        <p:nvSpPr>
          <p:cNvPr id="52" name="Espace réservé pour une image  12"/>
          <p:cNvSpPr>
            <a:spLocks noGrp="1"/>
          </p:cNvSpPr>
          <p:nvPr>
            <p:ph type="pic" sz="quarter" idx="29" hasCustomPrompt="1"/>
          </p:nvPr>
        </p:nvSpPr>
        <p:spPr>
          <a:xfrm>
            <a:off x="4772619" y="3690255"/>
            <a:ext cx="596900" cy="634207"/>
          </a:xfrm>
          <a:prstGeom prst="rect">
            <a:avLst/>
          </a:prstGeom>
          <a:blipFill rotWithShape="1">
            <a:blip r:embed="rId7"/>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53" name="Espace réservé du texte 25"/>
          <p:cNvSpPr>
            <a:spLocks noGrp="1"/>
          </p:cNvSpPr>
          <p:nvPr>
            <p:ph type="body" sz="quarter" idx="30" hasCustomPrompt="1"/>
          </p:nvPr>
        </p:nvSpPr>
        <p:spPr>
          <a:xfrm>
            <a:off x="1142548" y="3649754"/>
            <a:ext cx="635000" cy="635000"/>
          </a:xfrm>
          <a:prstGeom prst="rect">
            <a:avLst/>
          </a:prstGeom>
          <a:solidFill>
            <a:schemeClr val="tx1"/>
          </a:solidFill>
        </p:spPr>
        <p:txBody>
          <a:bodyPr vert="horz"/>
          <a:lstStyle>
            <a:lvl1pPr>
              <a:buNone/>
              <a:defRPr>
                <a:solidFill>
                  <a:schemeClr val="accent3"/>
                </a:solidFill>
              </a:defRPr>
            </a:lvl1pPr>
          </a:lstStyle>
          <a:p>
            <a:pPr lvl="0"/>
            <a:r>
              <a:rPr lang="en-US" dirty="0" smtClean="0"/>
              <a:t>-</a:t>
            </a:r>
            <a:endParaRPr lang="en-US" dirty="0"/>
          </a:p>
        </p:txBody>
      </p:sp>
      <p:sp>
        <p:nvSpPr>
          <p:cNvPr id="54" name="Espace réservé pour une image  12"/>
          <p:cNvSpPr>
            <a:spLocks noGrp="1"/>
          </p:cNvSpPr>
          <p:nvPr>
            <p:ph type="pic" sz="quarter" idx="31" hasCustomPrompt="1"/>
          </p:nvPr>
        </p:nvSpPr>
        <p:spPr>
          <a:xfrm>
            <a:off x="1180648" y="3690255"/>
            <a:ext cx="596900" cy="634207"/>
          </a:xfrm>
          <a:prstGeom prst="rect">
            <a:avLst/>
          </a:prstGeom>
          <a:blipFill rotWithShape="1">
            <a:blip r:embed="rId8"/>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24" name="Espace réservé du pied de page 4"/>
          <p:cNvSpPr>
            <a:spLocks noGrp="1"/>
          </p:cNvSpPr>
          <p:nvPr>
            <p:ph type="ftr" sz="quarter" idx="3"/>
          </p:nvPr>
        </p:nvSpPr>
        <p:spPr>
          <a:xfrm>
            <a:off x="6451600" y="312425"/>
            <a:ext cx="1955800" cy="365125"/>
          </a:xfrm>
          <a:prstGeom prst="rect">
            <a:avLst/>
          </a:prstGeom>
        </p:spPr>
        <p:txBody>
          <a:bodyPr vert="horz" lIns="91440" tIns="45720" rIns="91440" bIns="45720" rtlCol="0" anchor="ctr"/>
          <a:lstStyle>
            <a:lvl1pPr algn="r" fontAlgn="auto">
              <a:spcBef>
                <a:spcPts val="0"/>
              </a:spcBef>
              <a:spcAft>
                <a:spcPts val="0"/>
              </a:spcAft>
              <a:defRPr sz="800" dirty="0" smtClean="0">
                <a:solidFill>
                  <a:schemeClr val="bg1"/>
                </a:solidFill>
                <a:latin typeface="Museo Sans 500"/>
                <a:ea typeface="+mn-ea"/>
                <a:cs typeface="Museo Sans 500"/>
              </a:defRPr>
            </a:lvl1pPr>
          </a:lstStyle>
          <a:p>
            <a:pPr>
              <a:defRPr/>
            </a:pPr>
            <a:r>
              <a:rPr lang="fr-FR" dirty="0" err="1" smtClean="0"/>
              <a:t>Leading</a:t>
            </a:r>
            <a:r>
              <a:rPr lang="fr-FR" dirty="0" smtClean="0"/>
              <a:t> in a </a:t>
            </a:r>
            <a:r>
              <a:rPr lang="fr-FR" dirty="0" err="1" smtClean="0"/>
              <a:t>Changing</a:t>
            </a:r>
            <a:r>
              <a:rPr lang="fr-FR" dirty="0" smtClean="0"/>
              <a:t> World of </a:t>
            </a:r>
            <a:r>
              <a:rPr lang="fr-FR" dirty="0" err="1" smtClean="0"/>
              <a:t>Work</a:t>
            </a:r>
            <a:endParaRPr lang="en-US" dirty="0"/>
          </a:p>
        </p:txBody>
      </p:sp>
      <p:sp>
        <p:nvSpPr>
          <p:cNvPr id="25" name="Espace réservé du numéro de diapositive 5"/>
          <p:cNvSpPr>
            <a:spLocks noGrp="1"/>
          </p:cNvSpPr>
          <p:nvPr>
            <p:ph type="sldNum" sz="quarter" idx="12"/>
          </p:nvPr>
        </p:nvSpPr>
        <p:spPr>
          <a:xfrm>
            <a:off x="8407399" y="305551"/>
            <a:ext cx="360215" cy="365125"/>
          </a:xfrm>
        </p:spPr>
        <p:txBody>
          <a:bodyPr/>
          <a:lstStyle>
            <a:lvl1pPr>
              <a:defRPr sz="700" b="1">
                <a:solidFill>
                  <a:schemeClr val="bg1"/>
                </a:solidFill>
                <a:latin typeface="Museo Sans 500"/>
                <a:cs typeface="Museo Sans 500"/>
              </a:defRPr>
            </a:lvl1pPr>
          </a:lstStyle>
          <a:p>
            <a:fld id="{0778A055-9CE0-514E-8D36-1A2B7DE83576}"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SUAL PAGE - YELLOW">
    <p:spTree>
      <p:nvGrpSpPr>
        <p:cNvPr id="1" name=""/>
        <p:cNvGrpSpPr/>
        <p:nvPr/>
      </p:nvGrpSpPr>
      <p:grpSpPr>
        <a:xfrm>
          <a:off x="0" y="0"/>
          <a:ext cx="0" cy="0"/>
          <a:chOff x="0" y="0"/>
          <a:chExt cx="0" cy="0"/>
        </a:xfrm>
      </p:grpSpPr>
      <p:pic>
        <p:nvPicPr>
          <p:cNvPr id="8" name="Image 7" descr="WEC_logo quadri sans baselin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637" y="5750948"/>
            <a:ext cx="1581635" cy="887750"/>
          </a:xfrm>
          <a:prstGeom prst="rect">
            <a:avLst/>
          </a:prstGeom>
        </p:spPr>
      </p:pic>
      <p:pic>
        <p:nvPicPr>
          <p:cNvPr id="21" name="Image 20" descr="back-yellow-full.png"/>
          <p:cNvPicPr>
            <a:picLocks noChangeAspect="1"/>
          </p:cNvPicPr>
          <p:nvPr userDrawn="1"/>
        </p:nvPicPr>
        <p:blipFill>
          <a:blip r:embed="rId3"/>
          <a:stretch>
            <a:fillRect/>
          </a:stretch>
        </p:blipFill>
        <p:spPr>
          <a:xfrm>
            <a:off x="0" y="-3175"/>
            <a:ext cx="9144000" cy="6845300"/>
          </a:xfrm>
          <a:prstGeom prst="rect">
            <a:avLst/>
          </a:prstGeom>
        </p:spPr>
      </p:pic>
      <p:sp>
        <p:nvSpPr>
          <p:cNvPr id="26" name="Espace réservé du texte 25"/>
          <p:cNvSpPr>
            <a:spLocks noGrp="1"/>
          </p:cNvSpPr>
          <p:nvPr>
            <p:ph type="body" sz="quarter" idx="25" hasCustomPrompt="1"/>
          </p:nvPr>
        </p:nvSpPr>
        <p:spPr>
          <a:xfrm>
            <a:off x="1142548" y="1788298"/>
            <a:ext cx="635000" cy="635000"/>
          </a:xfrm>
          <a:prstGeom prst="rect">
            <a:avLst/>
          </a:prstGeom>
          <a:solidFill>
            <a:schemeClr val="accent1"/>
          </a:solidFill>
        </p:spPr>
        <p:txBody>
          <a:bodyPr vert="horz"/>
          <a:lstStyle>
            <a:lvl1pPr>
              <a:buNone/>
              <a:defRPr>
                <a:solidFill>
                  <a:schemeClr val="accent3"/>
                </a:solidFill>
              </a:defRPr>
            </a:lvl1pPr>
          </a:lstStyle>
          <a:p>
            <a:pPr lvl="0"/>
            <a:r>
              <a:rPr lang="en-US" dirty="0" smtClean="0"/>
              <a:t>-</a:t>
            </a:r>
            <a:endParaRPr lang="en-US" dirty="0"/>
          </a:p>
        </p:txBody>
      </p:sp>
      <p:pic>
        <p:nvPicPr>
          <p:cNvPr id="9" name="Image 8" descr="logo-leading.jp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12205" y="6115624"/>
            <a:ext cx="755410" cy="499984"/>
          </a:xfrm>
          <a:prstGeom prst="rect">
            <a:avLst/>
          </a:prstGeom>
        </p:spPr>
      </p:pic>
      <p:sp>
        <p:nvSpPr>
          <p:cNvPr id="11" name="Titre 1"/>
          <p:cNvSpPr>
            <a:spLocks noGrp="1"/>
          </p:cNvSpPr>
          <p:nvPr>
            <p:ph type="title" hasCustomPrompt="1"/>
          </p:nvPr>
        </p:nvSpPr>
        <p:spPr>
          <a:xfrm>
            <a:off x="457200" y="274638"/>
            <a:ext cx="5585341" cy="510338"/>
          </a:xfrm>
          <a:prstGeom prst="rect">
            <a:avLst/>
          </a:prstGeom>
        </p:spPr>
        <p:txBody>
          <a:bodyPr anchor="t"/>
          <a:lstStyle>
            <a:lvl1pPr algn="l">
              <a:defRPr sz="2300">
                <a:solidFill>
                  <a:srgbClr val="FFFFFF"/>
                </a:solidFill>
                <a:latin typeface="Museo Sans 900"/>
                <a:cs typeface="Museo Sans 900"/>
              </a:defRPr>
            </a:lvl1pPr>
          </a:lstStyle>
          <a:p>
            <a:r>
              <a:rPr lang="nl-BE" dirty="0" smtClean="0"/>
              <a:t>Click here to modify title</a:t>
            </a:r>
            <a:endParaRPr lang="en-US" dirty="0"/>
          </a:p>
        </p:txBody>
      </p:sp>
      <p:sp>
        <p:nvSpPr>
          <p:cNvPr id="12" name="Espace réservé pour une image  12"/>
          <p:cNvSpPr>
            <a:spLocks noGrp="1"/>
          </p:cNvSpPr>
          <p:nvPr>
            <p:ph type="pic" sz="quarter" idx="13" hasCustomPrompt="1"/>
          </p:nvPr>
        </p:nvSpPr>
        <p:spPr>
          <a:xfrm>
            <a:off x="1180648" y="1828799"/>
            <a:ext cx="596900" cy="634207"/>
          </a:xfrm>
          <a:prstGeom prst="rect">
            <a:avLst/>
          </a:prstGeom>
          <a:blipFill rotWithShape="1">
            <a:blip r:embed="rId5"/>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13" name="Espace réservé du texte 3"/>
          <p:cNvSpPr>
            <a:spLocks noGrp="1"/>
          </p:cNvSpPr>
          <p:nvPr>
            <p:ph type="body" sz="half" idx="18" hasCustomPrompt="1"/>
          </p:nvPr>
        </p:nvSpPr>
        <p:spPr>
          <a:xfrm>
            <a:off x="2182604" y="1828799"/>
            <a:ext cx="2326790" cy="276999"/>
          </a:xfrm>
          <a:prstGeom prst="rect">
            <a:avLst/>
          </a:prstGeom>
        </p:spPr>
        <p:txBody>
          <a:bodyPr wrap="square" anchor="t">
            <a:spAutoFit/>
          </a:bodyPr>
          <a:lstStyle>
            <a:lvl1pPr marL="0" indent="0" algn="l">
              <a:buNone/>
              <a:defRPr sz="1200" b="1">
                <a:solidFill>
                  <a:srgbClr val="FFFFFF"/>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15" name="Espace réservé du texte 3"/>
          <p:cNvSpPr>
            <a:spLocks noGrp="1"/>
          </p:cNvSpPr>
          <p:nvPr>
            <p:ph type="body" sz="half" idx="20" hasCustomPrompt="1"/>
          </p:nvPr>
        </p:nvSpPr>
        <p:spPr>
          <a:xfrm>
            <a:off x="2182604" y="3721893"/>
            <a:ext cx="2326790" cy="276999"/>
          </a:xfrm>
          <a:prstGeom prst="rect">
            <a:avLst/>
          </a:prstGeom>
        </p:spPr>
        <p:txBody>
          <a:bodyPr wrap="square" anchor="t">
            <a:spAutoFit/>
          </a:bodyPr>
          <a:lstStyle>
            <a:lvl1pPr marL="0" indent="0" algn="l">
              <a:buNone/>
              <a:defRPr sz="1200" b="1">
                <a:solidFill>
                  <a:srgbClr val="FFFFFF"/>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17" name="Espace réservé du texte 3"/>
          <p:cNvSpPr>
            <a:spLocks noGrp="1"/>
          </p:cNvSpPr>
          <p:nvPr>
            <p:ph type="body" sz="half" idx="22" hasCustomPrompt="1"/>
          </p:nvPr>
        </p:nvSpPr>
        <p:spPr>
          <a:xfrm>
            <a:off x="5764003" y="1828799"/>
            <a:ext cx="2326790" cy="276999"/>
          </a:xfrm>
          <a:prstGeom prst="rect">
            <a:avLst/>
          </a:prstGeom>
        </p:spPr>
        <p:txBody>
          <a:bodyPr wrap="square" anchor="t">
            <a:spAutoFit/>
          </a:bodyPr>
          <a:lstStyle>
            <a:lvl1pPr marL="0" indent="0" algn="l">
              <a:buNone/>
              <a:defRPr sz="1200" b="1">
                <a:solidFill>
                  <a:srgbClr val="FFFFFF"/>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19" name="Espace réservé du texte 3"/>
          <p:cNvSpPr>
            <a:spLocks noGrp="1"/>
          </p:cNvSpPr>
          <p:nvPr>
            <p:ph type="body" sz="half" idx="24" hasCustomPrompt="1"/>
          </p:nvPr>
        </p:nvSpPr>
        <p:spPr>
          <a:xfrm>
            <a:off x="5764003" y="3721893"/>
            <a:ext cx="2326790" cy="276999"/>
          </a:xfrm>
          <a:prstGeom prst="rect">
            <a:avLst/>
          </a:prstGeom>
        </p:spPr>
        <p:txBody>
          <a:bodyPr wrap="square" anchor="t">
            <a:spAutoFit/>
          </a:bodyPr>
          <a:lstStyle>
            <a:lvl1pPr marL="0" indent="0" algn="l">
              <a:buNone/>
              <a:defRPr sz="1200" b="1">
                <a:solidFill>
                  <a:srgbClr val="FFFFFF"/>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49" name="Espace réservé du texte 25"/>
          <p:cNvSpPr>
            <a:spLocks noGrp="1"/>
          </p:cNvSpPr>
          <p:nvPr>
            <p:ph type="body" sz="quarter" idx="26" hasCustomPrompt="1"/>
          </p:nvPr>
        </p:nvSpPr>
        <p:spPr>
          <a:xfrm>
            <a:off x="4734519" y="1788298"/>
            <a:ext cx="635000" cy="635000"/>
          </a:xfrm>
          <a:prstGeom prst="rect">
            <a:avLst/>
          </a:prstGeom>
          <a:solidFill>
            <a:schemeClr val="tx2"/>
          </a:solidFill>
        </p:spPr>
        <p:txBody>
          <a:bodyPr vert="horz"/>
          <a:lstStyle>
            <a:lvl1pPr>
              <a:buNone/>
              <a:defRPr>
                <a:solidFill>
                  <a:schemeClr val="accent3"/>
                </a:solidFill>
              </a:defRPr>
            </a:lvl1pPr>
          </a:lstStyle>
          <a:p>
            <a:pPr lvl="0"/>
            <a:r>
              <a:rPr lang="en-US" dirty="0" smtClean="0"/>
              <a:t>-</a:t>
            </a:r>
            <a:endParaRPr lang="en-US" dirty="0"/>
          </a:p>
        </p:txBody>
      </p:sp>
      <p:sp>
        <p:nvSpPr>
          <p:cNvPr id="50" name="Espace réservé pour une image  12"/>
          <p:cNvSpPr>
            <a:spLocks noGrp="1"/>
          </p:cNvSpPr>
          <p:nvPr>
            <p:ph type="pic" sz="quarter" idx="27" hasCustomPrompt="1"/>
          </p:nvPr>
        </p:nvSpPr>
        <p:spPr>
          <a:xfrm>
            <a:off x="4772619" y="1828799"/>
            <a:ext cx="596900" cy="634207"/>
          </a:xfrm>
          <a:prstGeom prst="rect">
            <a:avLst/>
          </a:prstGeom>
          <a:blipFill rotWithShape="1">
            <a:blip r:embed="rId6"/>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51" name="Espace réservé du texte 25"/>
          <p:cNvSpPr>
            <a:spLocks noGrp="1"/>
          </p:cNvSpPr>
          <p:nvPr>
            <p:ph type="body" sz="quarter" idx="28" hasCustomPrompt="1"/>
          </p:nvPr>
        </p:nvSpPr>
        <p:spPr>
          <a:xfrm>
            <a:off x="4734519" y="3649754"/>
            <a:ext cx="635000" cy="635000"/>
          </a:xfrm>
          <a:prstGeom prst="rect">
            <a:avLst/>
          </a:prstGeom>
          <a:solidFill>
            <a:schemeClr val="accent2"/>
          </a:solidFill>
        </p:spPr>
        <p:txBody>
          <a:bodyPr vert="horz"/>
          <a:lstStyle>
            <a:lvl1pPr>
              <a:buNone/>
              <a:defRPr>
                <a:solidFill>
                  <a:schemeClr val="accent3"/>
                </a:solidFill>
              </a:defRPr>
            </a:lvl1pPr>
          </a:lstStyle>
          <a:p>
            <a:pPr lvl="0"/>
            <a:r>
              <a:rPr lang="en-US" dirty="0" smtClean="0"/>
              <a:t>-</a:t>
            </a:r>
            <a:endParaRPr lang="en-US" dirty="0"/>
          </a:p>
        </p:txBody>
      </p:sp>
      <p:sp>
        <p:nvSpPr>
          <p:cNvPr id="52" name="Espace réservé pour une image  12"/>
          <p:cNvSpPr>
            <a:spLocks noGrp="1"/>
          </p:cNvSpPr>
          <p:nvPr>
            <p:ph type="pic" sz="quarter" idx="29" hasCustomPrompt="1"/>
          </p:nvPr>
        </p:nvSpPr>
        <p:spPr>
          <a:xfrm>
            <a:off x="4772619" y="3690255"/>
            <a:ext cx="596900" cy="634207"/>
          </a:xfrm>
          <a:prstGeom prst="rect">
            <a:avLst/>
          </a:prstGeom>
          <a:blipFill rotWithShape="1">
            <a:blip r:embed="rId7"/>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53" name="Espace réservé du texte 25"/>
          <p:cNvSpPr>
            <a:spLocks noGrp="1"/>
          </p:cNvSpPr>
          <p:nvPr>
            <p:ph type="body" sz="quarter" idx="30" hasCustomPrompt="1"/>
          </p:nvPr>
        </p:nvSpPr>
        <p:spPr>
          <a:xfrm>
            <a:off x="1142548" y="3649754"/>
            <a:ext cx="635000" cy="635000"/>
          </a:xfrm>
          <a:prstGeom prst="rect">
            <a:avLst/>
          </a:prstGeom>
          <a:solidFill>
            <a:schemeClr val="tx1"/>
          </a:solidFill>
        </p:spPr>
        <p:txBody>
          <a:bodyPr vert="horz"/>
          <a:lstStyle>
            <a:lvl1pPr>
              <a:buNone/>
              <a:defRPr>
                <a:solidFill>
                  <a:schemeClr val="accent3"/>
                </a:solidFill>
              </a:defRPr>
            </a:lvl1pPr>
          </a:lstStyle>
          <a:p>
            <a:pPr lvl="0"/>
            <a:r>
              <a:rPr lang="en-US" dirty="0" smtClean="0"/>
              <a:t>-</a:t>
            </a:r>
            <a:endParaRPr lang="en-US" dirty="0"/>
          </a:p>
        </p:txBody>
      </p:sp>
      <p:sp>
        <p:nvSpPr>
          <p:cNvPr id="54" name="Espace réservé pour une image  12"/>
          <p:cNvSpPr>
            <a:spLocks noGrp="1"/>
          </p:cNvSpPr>
          <p:nvPr>
            <p:ph type="pic" sz="quarter" idx="31" hasCustomPrompt="1"/>
          </p:nvPr>
        </p:nvSpPr>
        <p:spPr>
          <a:xfrm>
            <a:off x="1180648" y="3690255"/>
            <a:ext cx="596900" cy="634207"/>
          </a:xfrm>
          <a:prstGeom prst="rect">
            <a:avLst/>
          </a:prstGeom>
          <a:blipFill rotWithShape="1">
            <a:blip r:embed="rId8"/>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24" name="Espace réservé du pied de page 4"/>
          <p:cNvSpPr>
            <a:spLocks noGrp="1"/>
          </p:cNvSpPr>
          <p:nvPr>
            <p:ph type="ftr" sz="quarter" idx="3"/>
          </p:nvPr>
        </p:nvSpPr>
        <p:spPr>
          <a:xfrm>
            <a:off x="6451600" y="312425"/>
            <a:ext cx="1955800" cy="365125"/>
          </a:xfrm>
          <a:prstGeom prst="rect">
            <a:avLst/>
          </a:prstGeom>
        </p:spPr>
        <p:txBody>
          <a:bodyPr vert="horz" lIns="91440" tIns="45720" rIns="91440" bIns="45720" rtlCol="0" anchor="ctr"/>
          <a:lstStyle>
            <a:lvl1pPr algn="r" fontAlgn="auto">
              <a:spcBef>
                <a:spcPts val="0"/>
              </a:spcBef>
              <a:spcAft>
                <a:spcPts val="0"/>
              </a:spcAft>
              <a:defRPr sz="800" dirty="0" smtClean="0">
                <a:solidFill>
                  <a:schemeClr val="bg1"/>
                </a:solidFill>
                <a:latin typeface="Museo Sans 500"/>
                <a:ea typeface="+mn-ea"/>
                <a:cs typeface="Museo Sans 500"/>
              </a:defRPr>
            </a:lvl1pPr>
          </a:lstStyle>
          <a:p>
            <a:pPr>
              <a:defRPr/>
            </a:pPr>
            <a:r>
              <a:rPr lang="fr-FR" dirty="0" err="1" smtClean="0"/>
              <a:t>Leading</a:t>
            </a:r>
            <a:r>
              <a:rPr lang="fr-FR" dirty="0" smtClean="0"/>
              <a:t> in a </a:t>
            </a:r>
            <a:r>
              <a:rPr lang="fr-FR" dirty="0" err="1" smtClean="0"/>
              <a:t>Changing</a:t>
            </a:r>
            <a:r>
              <a:rPr lang="fr-FR" dirty="0" smtClean="0"/>
              <a:t> World of </a:t>
            </a:r>
            <a:r>
              <a:rPr lang="fr-FR" dirty="0" err="1" smtClean="0"/>
              <a:t>Work</a:t>
            </a:r>
            <a:endParaRPr lang="en-US" dirty="0"/>
          </a:p>
        </p:txBody>
      </p:sp>
      <p:sp>
        <p:nvSpPr>
          <p:cNvPr id="25" name="Espace réservé du numéro de diapositive 5"/>
          <p:cNvSpPr>
            <a:spLocks noGrp="1"/>
          </p:cNvSpPr>
          <p:nvPr>
            <p:ph type="sldNum" sz="quarter" idx="12"/>
          </p:nvPr>
        </p:nvSpPr>
        <p:spPr>
          <a:xfrm>
            <a:off x="8407399" y="305551"/>
            <a:ext cx="360215" cy="365125"/>
          </a:xfrm>
        </p:spPr>
        <p:txBody>
          <a:bodyPr/>
          <a:lstStyle>
            <a:lvl1pPr>
              <a:defRPr sz="700" b="1">
                <a:solidFill>
                  <a:schemeClr val="bg1"/>
                </a:solidFill>
                <a:latin typeface="Museo Sans 500"/>
                <a:cs typeface="Museo Sans 500"/>
              </a:defRPr>
            </a:lvl1pPr>
          </a:lstStyle>
          <a:p>
            <a:fld id="{0778A055-9CE0-514E-8D36-1A2B7DE83576}"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5" name="Titre 1"/>
          <p:cNvSpPr>
            <a:spLocks noGrp="1"/>
          </p:cNvSpPr>
          <p:nvPr>
            <p:ph type="title" hasCustomPrompt="1"/>
          </p:nvPr>
        </p:nvSpPr>
        <p:spPr>
          <a:xfrm>
            <a:off x="457200" y="274638"/>
            <a:ext cx="5585341" cy="510338"/>
          </a:xfrm>
          <a:prstGeom prst="rect">
            <a:avLst/>
          </a:prstGeom>
        </p:spPr>
        <p:txBody>
          <a:bodyPr anchor="t"/>
          <a:lstStyle>
            <a:lvl1pPr algn="l">
              <a:defRPr sz="2300">
                <a:solidFill>
                  <a:schemeClr val="tx2"/>
                </a:solidFill>
                <a:latin typeface="Museo Sans 900"/>
                <a:cs typeface="Museo Sans 900"/>
              </a:defRPr>
            </a:lvl1pPr>
          </a:lstStyle>
          <a:p>
            <a:r>
              <a:rPr lang="nl-BE" dirty="0" smtClean="0"/>
              <a:t>Click here to modify title and color</a:t>
            </a:r>
            <a:endParaRPr lang="en-US" dirty="0"/>
          </a:p>
        </p:txBody>
      </p:sp>
      <p:pic>
        <p:nvPicPr>
          <p:cNvPr id="8" name="Image 7" descr="WEC_logo quadri sans baselin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637" y="5750948"/>
            <a:ext cx="1581635" cy="887750"/>
          </a:xfrm>
          <a:prstGeom prst="rect">
            <a:avLst/>
          </a:prstGeom>
        </p:spPr>
      </p:pic>
      <p:pic>
        <p:nvPicPr>
          <p:cNvPr id="9" name="Image 8" descr="logo-leading.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2205" y="6115624"/>
            <a:ext cx="755410" cy="499984"/>
          </a:xfrm>
          <a:prstGeom prst="rect">
            <a:avLst/>
          </a:prstGeom>
        </p:spPr>
      </p:pic>
      <p:sp>
        <p:nvSpPr>
          <p:cNvPr id="10" name="Espace réservé du texte 3"/>
          <p:cNvSpPr>
            <a:spLocks noGrp="1"/>
          </p:cNvSpPr>
          <p:nvPr>
            <p:ph type="body" sz="half" idx="13" hasCustomPrompt="1"/>
          </p:nvPr>
        </p:nvSpPr>
        <p:spPr>
          <a:xfrm>
            <a:off x="470115" y="784977"/>
            <a:ext cx="5572426" cy="650124"/>
          </a:xfrm>
          <a:prstGeom prst="rect">
            <a:avLst/>
          </a:prstGeom>
        </p:spPr>
        <p:txBody>
          <a:bodyPr/>
          <a:lstStyle>
            <a:lvl1pPr marL="0" indent="0">
              <a:buNone/>
              <a:defRPr sz="1800">
                <a:solidFill>
                  <a:srgbClr val="1D3E50"/>
                </a:solidFill>
                <a:latin typeface="Museo Sans 300"/>
                <a:cs typeface="Museo Sans 3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Click here to modify the subtitle</a:t>
            </a:r>
          </a:p>
        </p:txBody>
      </p:sp>
      <p:sp>
        <p:nvSpPr>
          <p:cNvPr id="11" name="Espace réservé du texte 20"/>
          <p:cNvSpPr>
            <a:spLocks noGrp="1"/>
          </p:cNvSpPr>
          <p:nvPr>
            <p:ph type="body" sz="quarter" idx="14" hasCustomPrompt="1"/>
          </p:nvPr>
        </p:nvSpPr>
        <p:spPr>
          <a:xfrm>
            <a:off x="5080000" y="1866900"/>
            <a:ext cx="3606800" cy="3884048"/>
          </a:xfrm>
          <a:prstGeom prst="rect">
            <a:avLst/>
          </a:prstGeom>
        </p:spPr>
        <p:txBody>
          <a:bodyPr vert="horz" anchor="t"/>
          <a:lstStyle>
            <a:lvl1pPr>
              <a:buFont typeface="Arial"/>
              <a:buNone/>
              <a:defRPr sz="1200" baseline="0">
                <a:latin typeface="Museo Sans 500"/>
                <a:cs typeface="Museo Sans 500"/>
              </a:defRPr>
            </a:lvl1pPr>
            <a:lvl2pPr>
              <a:buClr>
                <a:schemeClr val="accent4"/>
              </a:buClr>
              <a:buFont typeface="Arial"/>
              <a:buChar char="•"/>
              <a:defRPr sz="1200">
                <a:latin typeface=""/>
              </a:defRPr>
            </a:lvl2pPr>
          </a:lstStyle>
          <a:p>
            <a:pPr lvl="0"/>
            <a:r>
              <a:rPr lang="en-US" dirty="0" smtClean="0"/>
              <a:t>Click here to modify the text</a:t>
            </a:r>
          </a:p>
          <a:p>
            <a:pPr lvl="0"/>
            <a:endParaRPr lang="en-US" dirty="0" smtClean="0"/>
          </a:p>
          <a:p>
            <a:pPr lvl="0"/>
            <a:r>
              <a:rPr lang="en-US" dirty="0" smtClean="0"/>
              <a:t>This is a bullet point</a:t>
            </a:r>
          </a:p>
          <a:p>
            <a:pPr lvl="1"/>
            <a:r>
              <a:rPr lang="en-US" dirty="0" smtClean="0"/>
              <a:t>This is a second level bullet point</a:t>
            </a:r>
            <a:endParaRPr lang="en-US" dirty="0"/>
          </a:p>
        </p:txBody>
      </p:sp>
      <p:sp>
        <p:nvSpPr>
          <p:cNvPr id="13" name="Espace réservé pour une image  12"/>
          <p:cNvSpPr>
            <a:spLocks noGrp="1"/>
          </p:cNvSpPr>
          <p:nvPr>
            <p:ph type="pic" sz="quarter" idx="15" hasCustomPrompt="1"/>
          </p:nvPr>
        </p:nvSpPr>
        <p:spPr>
          <a:xfrm>
            <a:off x="355600" y="1866900"/>
            <a:ext cx="4533900" cy="3683000"/>
          </a:xfrm>
          <a:prstGeom prst="rect">
            <a:avLst/>
          </a:prstGeom>
          <a:blipFill rotWithShape="1">
            <a:blip r:embed="rId4"/>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16" name="Espace réservé du pied de page 4"/>
          <p:cNvSpPr>
            <a:spLocks noGrp="1"/>
          </p:cNvSpPr>
          <p:nvPr>
            <p:ph type="ftr" sz="quarter" idx="3"/>
          </p:nvPr>
        </p:nvSpPr>
        <p:spPr>
          <a:xfrm>
            <a:off x="6451600" y="312425"/>
            <a:ext cx="1955800" cy="365125"/>
          </a:xfrm>
          <a:prstGeom prst="rect">
            <a:avLst/>
          </a:prstGeom>
        </p:spPr>
        <p:txBody>
          <a:bodyPr vert="horz" lIns="91440" tIns="45720" rIns="91440" bIns="45720" rtlCol="0" anchor="ctr"/>
          <a:lstStyle>
            <a:lvl1pPr algn="r" fontAlgn="auto">
              <a:spcBef>
                <a:spcPts val="0"/>
              </a:spcBef>
              <a:spcAft>
                <a:spcPts val="0"/>
              </a:spcAft>
              <a:defRPr sz="800" dirty="0" smtClean="0">
                <a:solidFill>
                  <a:schemeClr val="accent4"/>
                </a:solidFill>
                <a:latin typeface="Museo Sans 500"/>
                <a:ea typeface="+mn-ea"/>
                <a:cs typeface="Museo Sans 500"/>
              </a:defRPr>
            </a:lvl1pPr>
          </a:lstStyle>
          <a:p>
            <a:pPr>
              <a:defRPr/>
            </a:pPr>
            <a:r>
              <a:rPr lang="fr-FR" dirty="0" err="1" smtClean="0"/>
              <a:t>Leading</a:t>
            </a:r>
            <a:r>
              <a:rPr lang="fr-FR" dirty="0" smtClean="0"/>
              <a:t> in a </a:t>
            </a:r>
            <a:r>
              <a:rPr lang="fr-FR" dirty="0" err="1" smtClean="0"/>
              <a:t>Changing</a:t>
            </a:r>
            <a:r>
              <a:rPr lang="fr-FR" dirty="0" smtClean="0"/>
              <a:t> World of </a:t>
            </a:r>
            <a:r>
              <a:rPr lang="fr-FR" dirty="0" err="1" smtClean="0"/>
              <a:t>Work</a:t>
            </a:r>
            <a:endParaRPr lang="en-US" dirty="0"/>
          </a:p>
        </p:txBody>
      </p:sp>
      <p:sp>
        <p:nvSpPr>
          <p:cNvPr id="17" name="Espace réservé du numéro de diapositive 5"/>
          <p:cNvSpPr>
            <a:spLocks noGrp="1"/>
          </p:cNvSpPr>
          <p:nvPr>
            <p:ph type="sldNum" sz="quarter" idx="12"/>
          </p:nvPr>
        </p:nvSpPr>
        <p:spPr>
          <a:xfrm>
            <a:off x="8407399" y="305551"/>
            <a:ext cx="360215" cy="365125"/>
          </a:xfrm>
        </p:spPr>
        <p:txBody>
          <a:bodyPr/>
          <a:lstStyle>
            <a:lvl1pPr>
              <a:defRPr sz="700" b="1">
                <a:solidFill>
                  <a:schemeClr val="tx2"/>
                </a:solidFill>
                <a:latin typeface="Museo Sans 500"/>
                <a:cs typeface="Museo Sans 500"/>
              </a:defRPr>
            </a:lvl1pPr>
          </a:lstStyle>
          <a:p>
            <a:fld id="{0778A055-9CE0-514E-8D36-1A2B7DE83576}"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0" name="Titre 1"/>
          <p:cNvSpPr>
            <a:spLocks noGrp="1"/>
          </p:cNvSpPr>
          <p:nvPr>
            <p:ph type="title" hasCustomPrompt="1"/>
          </p:nvPr>
        </p:nvSpPr>
        <p:spPr>
          <a:xfrm>
            <a:off x="457200" y="274638"/>
            <a:ext cx="5585341" cy="510338"/>
          </a:xfrm>
          <a:prstGeom prst="rect">
            <a:avLst/>
          </a:prstGeom>
        </p:spPr>
        <p:txBody>
          <a:bodyPr anchor="t"/>
          <a:lstStyle>
            <a:lvl1pPr algn="l">
              <a:defRPr sz="2300">
                <a:solidFill>
                  <a:schemeClr val="tx2"/>
                </a:solidFill>
                <a:latin typeface="Museo Sans 900"/>
                <a:cs typeface="Museo Sans 900"/>
              </a:defRPr>
            </a:lvl1pPr>
          </a:lstStyle>
          <a:p>
            <a:r>
              <a:rPr lang="nl-BE" dirty="0" smtClean="0"/>
              <a:t>Click here to modify title and color</a:t>
            </a:r>
            <a:endParaRPr lang="en-US" dirty="0"/>
          </a:p>
        </p:txBody>
      </p:sp>
      <p:pic>
        <p:nvPicPr>
          <p:cNvPr id="13" name="Image 12" descr="WEC_logo quadri sans baselin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637" y="5750948"/>
            <a:ext cx="1581635" cy="887750"/>
          </a:xfrm>
          <a:prstGeom prst="rect">
            <a:avLst/>
          </a:prstGeom>
        </p:spPr>
      </p:pic>
      <p:pic>
        <p:nvPicPr>
          <p:cNvPr id="14" name="Image 13" descr="logo-leading.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2205" y="6115624"/>
            <a:ext cx="755410" cy="499984"/>
          </a:xfrm>
          <a:prstGeom prst="rect">
            <a:avLst/>
          </a:prstGeom>
        </p:spPr>
      </p:pic>
      <p:sp>
        <p:nvSpPr>
          <p:cNvPr id="16" name="Espace réservé pour une image  15"/>
          <p:cNvSpPr>
            <a:spLocks noGrp="1"/>
          </p:cNvSpPr>
          <p:nvPr>
            <p:ph type="pic" sz="quarter" idx="13" hasCustomPrompt="1"/>
          </p:nvPr>
        </p:nvSpPr>
        <p:spPr>
          <a:xfrm>
            <a:off x="457200" y="889000"/>
            <a:ext cx="8229600" cy="4229100"/>
          </a:xfrm>
          <a:prstGeom prst="rect">
            <a:avLst/>
          </a:prstGeom>
          <a:blipFill rotWithShape="1">
            <a:blip r:embed="rId4"/>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17" name="Espace réservé du texte 3"/>
          <p:cNvSpPr>
            <a:spLocks noGrp="1"/>
          </p:cNvSpPr>
          <p:nvPr>
            <p:ph type="body" sz="half" idx="14" hasCustomPrompt="1"/>
          </p:nvPr>
        </p:nvSpPr>
        <p:spPr>
          <a:xfrm>
            <a:off x="1018888" y="4572000"/>
            <a:ext cx="1224779" cy="371278"/>
          </a:xfrm>
          <a:prstGeom prst="rect">
            <a:avLst/>
          </a:prstGeom>
          <a:solidFill>
            <a:schemeClr val="accent3"/>
          </a:solidFill>
          <a:ln w="155575" cap="rnd" cmpd="sng">
            <a:solidFill>
              <a:schemeClr val="accent3"/>
            </a:solidFill>
          </a:ln>
          <a:effectLst/>
          <a:scene3d>
            <a:camera prst="orthographicFront">
              <a:rot lat="0" lon="0" rev="0"/>
            </a:camera>
            <a:lightRig rig="threePt" dir="t">
              <a:rot lat="0" lon="0" rev="1200000"/>
            </a:lightRig>
          </a:scene3d>
          <a:sp3d prstMaterial="matte">
            <a:contourClr>
              <a:schemeClr val="tx2"/>
            </a:contourClr>
          </a:sp3d>
        </p:spPr>
        <p:style>
          <a:lnRef idx="0">
            <a:schemeClr val="accent3"/>
          </a:lnRef>
          <a:fillRef idx="3">
            <a:schemeClr val="accent3"/>
          </a:fillRef>
          <a:effectRef idx="3">
            <a:schemeClr val="accent3"/>
          </a:effectRef>
          <a:fontRef idx="none"/>
        </p:style>
        <p:txBody>
          <a:bodyPr wrap="square" anchor="ctr">
            <a:noAutofit/>
          </a:bodyPr>
          <a:lstStyle>
            <a:lvl1pPr marL="0" indent="0" algn="l">
              <a:buNone/>
              <a:defRPr sz="1000" b="0" i="0" baseline="0">
                <a:solidFill>
                  <a:srgbClr val="FFFFFF"/>
                </a:solidFill>
                <a:latin typeface="Museo Sans 700"/>
                <a:cs typeface="Museo Sans 7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Name</a:t>
            </a:r>
          </a:p>
          <a:p>
            <a:pPr lvl="0"/>
            <a:r>
              <a:rPr lang="nl-BE" dirty="0" smtClean="0"/>
              <a:t>Function</a:t>
            </a:r>
          </a:p>
        </p:txBody>
      </p:sp>
      <p:sp>
        <p:nvSpPr>
          <p:cNvPr id="18" name="Espace réservé du texte 3"/>
          <p:cNvSpPr>
            <a:spLocks noGrp="1"/>
          </p:cNvSpPr>
          <p:nvPr>
            <p:ph type="body" sz="half" idx="15" hasCustomPrompt="1"/>
          </p:nvPr>
        </p:nvSpPr>
        <p:spPr>
          <a:xfrm>
            <a:off x="2499007" y="4572000"/>
            <a:ext cx="1478779" cy="371278"/>
          </a:xfrm>
          <a:prstGeom prst="rect">
            <a:avLst/>
          </a:prstGeom>
          <a:solidFill>
            <a:schemeClr val="tx2"/>
          </a:solidFill>
          <a:ln w="155575" cap="rnd" cmpd="sng">
            <a:solidFill>
              <a:schemeClr val="tx2"/>
            </a:solidFill>
          </a:ln>
          <a:effectLst/>
          <a:scene3d>
            <a:camera prst="orthographicFront">
              <a:rot lat="0" lon="0" rev="0"/>
            </a:camera>
            <a:lightRig rig="threePt" dir="t">
              <a:rot lat="0" lon="0" rev="1200000"/>
            </a:lightRig>
          </a:scene3d>
          <a:sp3d prstMaterial="matte">
            <a:contourClr>
              <a:schemeClr val="tx2"/>
            </a:contourClr>
          </a:sp3d>
        </p:spPr>
        <p:style>
          <a:lnRef idx="0">
            <a:schemeClr val="accent3"/>
          </a:lnRef>
          <a:fillRef idx="3">
            <a:schemeClr val="accent3"/>
          </a:fillRef>
          <a:effectRef idx="3">
            <a:schemeClr val="accent3"/>
          </a:effectRef>
          <a:fontRef idx="none"/>
        </p:style>
        <p:txBody>
          <a:bodyPr wrap="square" anchor="ctr">
            <a:noAutofit/>
          </a:bodyPr>
          <a:lstStyle>
            <a:lvl1pPr marL="0" indent="0" algn="l">
              <a:buNone/>
              <a:defRPr sz="1000" b="0" i="0" baseline="0">
                <a:solidFill>
                  <a:srgbClr val="FFFFFF"/>
                </a:solidFill>
                <a:latin typeface="Museo Sans 700"/>
                <a:cs typeface="Museo Sans 7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Name</a:t>
            </a:r>
          </a:p>
          <a:p>
            <a:pPr lvl="0"/>
            <a:r>
              <a:rPr lang="nl-BE" dirty="0" smtClean="0"/>
              <a:t>Function</a:t>
            </a:r>
          </a:p>
        </p:txBody>
      </p:sp>
      <p:sp>
        <p:nvSpPr>
          <p:cNvPr id="19" name="Espace réservé du texte 3"/>
          <p:cNvSpPr>
            <a:spLocks noGrp="1"/>
          </p:cNvSpPr>
          <p:nvPr>
            <p:ph type="body" sz="half" idx="16" hasCustomPrompt="1"/>
          </p:nvPr>
        </p:nvSpPr>
        <p:spPr>
          <a:xfrm>
            <a:off x="4209278" y="4572000"/>
            <a:ext cx="1478779" cy="371278"/>
          </a:xfrm>
          <a:prstGeom prst="rect">
            <a:avLst/>
          </a:prstGeom>
          <a:solidFill>
            <a:schemeClr val="bg2"/>
          </a:solidFill>
          <a:ln w="155575" cap="rnd" cmpd="sng">
            <a:solidFill>
              <a:schemeClr val="bg2"/>
            </a:solidFill>
          </a:ln>
          <a:effectLst/>
          <a:scene3d>
            <a:camera prst="orthographicFront">
              <a:rot lat="0" lon="0" rev="0"/>
            </a:camera>
            <a:lightRig rig="threePt" dir="t">
              <a:rot lat="0" lon="0" rev="1200000"/>
            </a:lightRig>
          </a:scene3d>
          <a:sp3d prstMaterial="matte">
            <a:contourClr>
              <a:schemeClr val="tx2"/>
            </a:contourClr>
          </a:sp3d>
        </p:spPr>
        <p:style>
          <a:lnRef idx="0">
            <a:schemeClr val="accent3"/>
          </a:lnRef>
          <a:fillRef idx="3">
            <a:schemeClr val="accent3"/>
          </a:fillRef>
          <a:effectRef idx="3">
            <a:schemeClr val="accent3"/>
          </a:effectRef>
          <a:fontRef idx="none"/>
        </p:style>
        <p:txBody>
          <a:bodyPr wrap="square" anchor="ctr">
            <a:noAutofit/>
          </a:bodyPr>
          <a:lstStyle>
            <a:lvl1pPr marL="0" indent="0" algn="l">
              <a:buNone/>
              <a:defRPr sz="1000" b="0" i="0" baseline="0">
                <a:solidFill>
                  <a:srgbClr val="FFFFFF"/>
                </a:solidFill>
                <a:latin typeface="Museo Sans 700"/>
                <a:cs typeface="Museo Sans 7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Name</a:t>
            </a:r>
          </a:p>
          <a:p>
            <a:pPr lvl="0"/>
            <a:r>
              <a:rPr lang="nl-BE" dirty="0" smtClean="0"/>
              <a:t>Function</a:t>
            </a:r>
          </a:p>
        </p:txBody>
      </p:sp>
      <p:sp>
        <p:nvSpPr>
          <p:cNvPr id="20" name="Espace réservé du texte 3"/>
          <p:cNvSpPr>
            <a:spLocks noGrp="1"/>
          </p:cNvSpPr>
          <p:nvPr>
            <p:ph type="body" sz="half" idx="17" hasCustomPrompt="1"/>
          </p:nvPr>
        </p:nvSpPr>
        <p:spPr>
          <a:xfrm>
            <a:off x="5949404" y="4572000"/>
            <a:ext cx="1478779" cy="371278"/>
          </a:xfrm>
          <a:prstGeom prst="rect">
            <a:avLst/>
          </a:prstGeom>
          <a:solidFill>
            <a:schemeClr val="accent1"/>
          </a:solidFill>
          <a:ln w="155575" cap="rnd" cmpd="sng">
            <a:solidFill>
              <a:schemeClr val="accent1"/>
            </a:solidFill>
          </a:ln>
          <a:effectLst/>
          <a:scene3d>
            <a:camera prst="orthographicFront">
              <a:rot lat="0" lon="0" rev="0"/>
            </a:camera>
            <a:lightRig rig="threePt" dir="t">
              <a:rot lat="0" lon="0" rev="1200000"/>
            </a:lightRig>
          </a:scene3d>
          <a:sp3d prstMaterial="matte">
            <a:contourClr>
              <a:schemeClr val="tx2"/>
            </a:contourClr>
          </a:sp3d>
        </p:spPr>
        <p:style>
          <a:lnRef idx="0">
            <a:schemeClr val="accent3"/>
          </a:lnRef>
          <a:fillRef idx="3">
            <a:schemeClr val="accent3"/>
          </a:fillRef>
          <a:effectRef idx="3">
            <a:schemeClr val="accent3"/>
          </a:effectRef>
          <a:fontRef idx="none"/>
        </p:style>
        <p:txBody>
          <a:bodyPr wrap="square" anchor="ctr">
            <a:noAutofit/>
          </a:bodyPr>
          <a:lstStyle>
            <a:lvl1pPr marL="0" indent="0" algn="l">
              <a:buNone/>
              <a:defRPr sz="1000" b="0" i="0" baseline="0">
                <a:solidFill>
                  <a:srgbClr val="FFFFFF"/>
                </a:solidFill>
                <a:latin typeface="Museo Sans 700"/>
                <a:cs typeface="Museo Sans 7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Name</a:t>
            </a:r>
          </a:p>
          <a:p>
            <a:pPr lvl="0"/>
            <a:r>
              <a:rPr lang="nl-BE" dirty="0" smtClean="0"/>
              <a:t>Function</a:t>
            </a:r>
          </a:p>
        </p:txBody>
      </p:sp>
      <p:sp>
        <p:nvSpPr>
          <p:cNvPr id="21" name="Espace réservé du texte 3"/>
          <p:cNvSpPr>
            <a:spLocks noGrp="1"/>
          </p:cNvSpPr>
          <p:nvPr>
            <p:ph type="body" sz="half" idx="18" hasCustomPrompt="1"/>
          </p:nvPr>
        </p:nvSpPr>
        <p:spPr>
          <a:xfrm>
            <a:off x="1018888" y="5118100"/>
            <a:ext cx="1224779" cy="634207"/>
          </a:xfrm>
          <a:prstGeom prst="rect">
            <a:avLst/>
          </a:prstGeom>
        </p:spPr>
        <p:txBody>
          <a:bodyPr wrap="square" anchor="t">
            <a:noAutofit/>
          </a:bodyPr>
          <a:lstStyle>
            <a:lvl1pPr marL="0" indent="0" algn="l">
              <a:buNone/>
              <a:defRPr sz="1000" b="0">
                <a:solidFill>
                  <a:schemeClr val="accent4"/>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22" name="Espace réservé du texte 3"/>
          <p:cNvSpPr>
            <a:spLocks noGrp="1"/>
          </p:cNvSpPr>
          <p:nvPr>
            <p:ph type="body" sz="half" idx="19" hasCustomPrompt="1"/>
          </p:nvPr>
        </p:nvSpPr>
        <p:spPr>
          <a:xfrm>
            <a:off x="2549807" y="5118100"/>
            <a:ext cx="1224779" cy="634207"/>
          </a:xfrm>
          <a:prstGeom prst="rect">
            <a:avLst/>
          </a:prstGeom>
        </p:spPr>
        <p:txBody>
          <a:bodyPr wrap="square" anchor="t">
            <a:noAutofit/>
          </a:bodyPr>
          <a:lstStyle>
            <a:lvl1pPr marL="0" indent="0" algn="l">
              <a:buNone/>
              <a:defRPr sz="1000" b="0">
                <a:solidFill>
                  <a:schemeClr val="accent4"/>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23" name="Espace réservé du texte 3"/>
          <p:cNvSpPr>
            <a:spLocks noGrp="1"/>
          </p:cNvSpPr>
          <p:nvPr>
            <p:ph type="body" sz="half" idx="20" hasCustomPrompt="1"/>
          </p:nvPr>
        </p:nvSpPr>
        <p:spPr>
          <a:xfrm>
            <a:off x="4209278" y="5118100"/>
            <a:ext cx="1224779" cy="634207"/>
          </a:xfrm>
          <a:prstGeom prst="rect">
            <a:avLst/>
          </a:prstGeom>
        </p:spPr>
        <p:txBody>
          <a:bodyPr wrap="square" anchor="t">
            <a:noAutofit/>
          </a:bodyPr>
          <a:lstStyle>
            <a:lvl1pPr marL="0" indent="0" algn="l">
              <a:buNone/>
              <a:defRPr sz="1000" b="0">
                <a:solidFill>
                  <a:schemeClr val="accent4"/>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24" name="Espace réservé du texte 3"/>
          <p:cNvSpPr>
            <a:spLocks noGrp="1"/>
          </p:cNvSpPr>
          <p:nvPr>
            <p:ph type="body" sz="half" idx="21" hasCustomPrompt="1"/>
          </p:nvPr>
        </p:nvSpPr>
        <p:spPr>
          <a:xfrm>
            <a:off x="6042541" y="5118100"/>
            <a:ext cx="1224779" cy="634207"/>
          </a:xfrm>
          <a:prstGeom prst="rect">
            <a:avLst/>
          </a:prstGeom>
        </p:spPr>
        <p:txBody>
          <a:bodyPr wrap="square" anchor="t">
            <a:noAutofit/>
          </a:bodyPr>
          <a:lstStyle>
            <a:lvl1pPr marL="0" indent="0" algn="l">
              <a:buNone/>
              <a:defRPr sz="1000" b="0">
                <a:solidFill>
                  <a:schemeClr val="accent4"/>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28" name="Espace réservé du pied de page 4"/>
          <p:cNvSpPr>
            <a:spLocks noGrp="1"/>
          </p:cNvSpPr>
          <p:nvPr>
            <p:ph type="ftr" sz="quarter" idx="3"/>
          </p:nvPr>
        </p:nvSpPr>
        <p:spPr>
          <a:xfrm>
            <a:off x="6451600" y="312425"/>
            <a:ext cx="1955800" cy="365125"/>
          </a:xfrm>
          <a:prstGeom prst="rect">
            <a:avLst/>
          </a:prstGeom>
        </p:spPr>
        <p:txBody>
          <a:bodyPr vert="horz" lIns="91440" tIns="45720" rIns="91440" bIns="45720" rtlCol="0" anchor="ctr"/>
          <a:lstStyle>
            <a:lvl1pPr algn="r" fontAlgn="auto">
              <a:spcBef>
                <a:spcPts val="0"/>
              </a:spcBef>
              <a:spcAft>
                <a:spcPts val="0"/>
              </a:spcAft>
              <a:defRPr sz="800" dirty="0" smtClean="0">
                <a:solidFill>
                  <a:schemeClr val="accent4"/>
                </a:solidFill>
                <a:latin typeface="Museo Sans 500"/>
                <a:ea typeface="+mn-ea"/>
                <a:cs typeface="Museo Sans 500"/>
              </a:defRPr>
            </a:lvl1pPr>
          </a:lstStyle>
          <a:p>
            <a:pPr>
              <a:defRPr/>
            </a:pPr>
            <a:r>
              <a:rPr lang="fr-FR" dirty="0" err="1" smtClean="0"/>
              <a:t>Leading</a:t>
            </a:r>
            <a:r>
              <a:rPr lang="fr-FR" dirty="0" smtClean="0"/>
              <a:t> in a </a:t>
            </a:r>
            <a:r>
              <a:rPr lang="fr-FR" dirty="0" err="1" smtClean="0"/>
              <a:t>Changing</a:t>
            </a:r>
            <a:r>
              <a:rPr lang="fr-FR" dirty="0" smtClean="0"/>
              <a:t> World of </a:t>
            </a:r>
            <a:r>
              <a:rPr lang="fr-FR" dirty="0" err="1" smtClean="0"/>
              <a:t>Work</a:t>
            </a:r>
            <a:endParaRPr lang="en-US" dirty="0"/>
          </a:p>
        </p:txBody>
      </p:sp>
      <p:sp>
        <p:nvSpPr>
          <p:cNvPr id="29" name="Espace réservé du numéro de diapositive 5"/>
          <p:cNvSpPr>
            <a:spLocks noGrp="1"/>
          </p:cNvSpPr>
          <p:nvPr>
            <p:ph type="sldNum" sz="quarter" idx="12"/>
          </p:nvPr>
        </p:nvSpPr>
        <p:spPr>
          <a:xfrm>
            <a:off x="8407399" y="305551"/>
            <a:ext cx="360215" cy="365125"/>
          </a:xfrm>
        </p:spPr>
        <p:txBody>
          <a:bodyPr/>
          <a:lstStyle>
            <a:lvl1pPr>
              <a:defRPr sz="700" b="1">
                <a:solidFill>
                  <a:schemeClr val="tx2"/>
                </a:solidFill>
                <a:latin typeface="Museo Sans 500"/>
                <a:cs typeface="Museo Sans 500"/>
              </a:defRPr>
            </a:lvl1pPr>
          </a:lstStyle>
          <a:p>
            <a:fld id="{0778A055-9CE0-514E-8D36-1A2B7DE83576}"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7" name="ZoneTexte 6"/>
          <p:cNvSpPr txBox="1"/>
          <p:nvPr userDrawn="1"/>
        </p:nvSpPr>
        <p:spPr>
          <a:xfrm>
            <a:off x="596900" y="259462"/>
            <a:ext cx="5892800" cy="446276"/>
          </a:xfrm>
          <a:prstGeom prst="rect">
            <a:avLst/>
          </a:prstGeom>
          <a:noFill/>
        </p:spPr>
        <p:txBody>
          <a:bodyPr wrap="square" rtlCol="0">
            <a:spAutoFit/>
          </a:bodyPr>
          <a:lstStyle/>
          <a:p>
            <a:r>
              <a:rPr lang="en-US" sz="2300" dirty="0" err="1" smtClean="0">
                <a:solidFill>
                  <a:schemeClr val="tx2"/>
                </a:solidFill>
                <a:latin typeface="Museo Sans 500"/>
                <a:cs typeface="Museo Sans 500"/>
              </a:rPr>
              <a:t>Pictogrammes</a:t>
            </a:r>
            <a:endParaRPr lang="en-US" sz="2300" dirty="0">
              <a:solidFill>
                <a:schemeClr val="tx2"/>
              </a:solidFill>
              <a:latin typeface="Museo Sans 500"/>
              <a:cs typeface="Museo Sans 500"/>
            </a:endParaRPr>
          </a:p>
        </p:txBody>
      </p:sp>
      <p:sp>
        <p:nvSpPr>
          <p:cNvPr id="8" name="ZoneTexte 7"/>
          <p:cNvSpPr txBox="1"/>
          <p:nvPr userDrawn="1"/>
        </p:nvSpPr>
        <p:spPr>
          <a:xfrm>
            <a:off x="3564467" y="2531533"/>
            <a:ext cx="184666" cy="369332"/>
          </a:xfrm>
          <a:prstGeom prst="rect">
            <a:avLst/>
          </a:prstGeom>
          <a:noFill/>
        </p:spPr>
        <p:txBody>
          <a:bodyPr wrap="none" rtlCol="0">
            <a:spAutoFit/>
          </a:bodyPr>
          <a:lstStyle/>
          <a:p>
            <a:endParaRPr lang="en-US" dirty="0"/>
          </a:p>
        </p:txBody>
      </p:sp>
      <p:sp>
        <p:nvSpPr>
          <p:cNvPr id="5" name="Espace réservé du pied de page 4"/>
          <p:cNvSpPr>
            <a:spLocks noGrp="1"/>
          </p:cNvSpPr>
          <p:nvPr>
            <p:ph type="ftr" sz="quarter" idx="3"/>
          </p:nvPr>
        </p:nvSpPr>
        <p:spPr>
          <a:xfrm>
            <a:off x="6451600" y="312425"/>
            <a:ext cx="1955800" cy="365125"/>
          </a:xfrm>
          <a:prstGeom prst="rect">
            <a:avLst/>
          </a:prstGeom>
        </p:spPr>
        <p:txBody>
          <a:bodyPr vert="horz" lIns="91440" tIns="45720" rIns="91440" bIns="45720" rtlCol="0" anchor="ctr"/>
          <a:lstStyle>
            <a:lvl1pPr algn="r" fontAlgn="auto">
              <a:spcBef>
                <a:spcPts val="0"/>
              </a:spcBef>
              <a:spcAft>
                <a:spcPts val="0"/>
              </a:spcAft>
              <a:defRPr sz="800" dirty="0" smtClean="0">
                <a:solidFill>
                  <a:schemeClr val="accent4"/>
                </a:solidFill>
                <a:latin typeface="Museo Sans 500"/>
                <a:ea typeface="+mn-ea"/>
                <a:cs typeface="Museo Sans 500"/>
              </a:defRPr>
            </a:lvl1pPr>
          </a:lstStyle>
          <a:p>
            <a:pPr>
              <a:defRPr/>
            </a:pPr>
            <a:r>
              <a:rPr lang="fr-FR" dirty="0" err="1" smtClean="0"/>
              <a:t>Leading</a:t>
            </a:r>
            <a:r>
              <a:rPr lang="fr-FR" dirty="0" smtClean="0"/>
              <a:t> in a </a:t>
            </a:r>
            <a:r>
              <a:rPr lang="fr-FR" dirty="0" err="1" smtClean="0"/>
              <a:t>Changing</a:t>
            </a:r>
            <a:r>
              <a:rPr lang="fr-FR" dirty="0" smtClean="0"/>
              <a:t> World of </a:t>
            </a:r>
            <a:r>
              <a:rPr lang="fr-FR" dirty="0" err="1" smtClean="0"/>
              <a:t>Work</a:t>
            </a:r>
            <a:endParaRPr lang="en-US" dirty="0"/>
          </a:p>
        </p:txBody>
      </p:sp>
      <p:sp>
        <p:nvSpPr>
          <p:cNvPr id="6" name="Espace réservé du numéro de diapositive 5"/>
          <p:cNvSpPr>
            <a:spLocks noGrp="1"/>
          </p:cNvSpPr>
          <p:nvPr>
            <p:ph type="sldNum" sz="quarter" idx="12"/>
          </p:nvPr>
        </p:nvSpPr>
        <p:spPr>
          <a:xfrm>
            <a:off x="8407399" y="305551"/>
            <a:ext cx="360215" cy="365125"/>
          </a:xfrm>
        </p:spPr>
        <p:txBody>
          <a:bodyPr/>
          <a:lstStyle>
            <a:lvl1pPr>
              <a:defRPr sz="700" b="1">
                <a:solidFill>
                  <a:schemeClr val="tx2"/>
                </a:solidFill>
                <a:latin typeface="Museo Sans 500"/>
                <a:cs typeface="Museo Sans 500"/>
              </a:defRPr>
            </a:lvl1pPr>
          </a:lstStyle>
          <a:p>
            <a:fld id="{0778A055-9CE0-514E-8D36-1A2B7DE83576}"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13" name="Image 12" descr="background-green.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9" cy="5125299"/>
          </a:xfrm>
          <a:prstGeom prst="rect">
            <a:avLst/>
          </a:prstGeom>
        </p:spPr>
      </p:pic>
      <p:sp>
        <p:nvSpPr>
          <p:cNvPr id="15" name="Rectangle 14"/>
          <p:cNvSpPr/>
          <p:nvPr userDrawn="1"/>
        </p:nvSpPr>
        <p:spPr>
          <a:xfrm>
            <a:off x="0" y="5073924"/>
            <a:ext cx="9144000" cy="17840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Espace réservé pour une image  10"/>
          <p:cNvSpPr>
            <a:spLocks noGrp="1"/>
          </p:cNvSpPr>
          <p:nvPr>
            <p:ph type="pic" sz="quarter" idx="14" hasCustomPrompt="1"/>
          </p:nvPr>
        </p:nvSpPr>
        <p:spPr>
          <a:xfrm>
            <a:off x="0" y="985539"/>
            <a:ext cx="8102598" cy="4646960"/>
          </a:xfrm>
          <a:prstGeom prst="rect">
            <a:avLst/>
          </a:prstGeom>
          <a:blipFill rotWithShape="1">
            <a:blip r:embed="rId3"/>
            <a:stretch>
              <a:fillRect/>
            </a:stretch>
          </a:blipFill>
        </p:spPr>
        <p:txBody>
          <a:bodyPr vert="horz"/>
          <a:lstStyle>
            <a:lvl1pPr marL="0" indent="0">
              <a:buNone/>
              <a:defRPr>
                <a:solidFill>
                  <a:schemeClr val="tx2"/>
                </a:solidFill>
              </a:defRPr>
            </a:lvl1pPr>
          </a:lstStyle>
          <a:p>
            <a:r>
              <a:rPr lang="en-US" dirty="0" smtClean="0"/>
              <a:t>-</a:t>
            </a:r>
            <a:endParaRPr lang="en-US" dirty="0"/>
          </a:p>
        </p:txBody>
      </p:sp>
      <p:sp>
        <p:nvSpPr>
          <p:cNvPr id="16" name="Espace réservé du texte 3"/>
          <p:cNvSpPr>
            <a:spLocks noGrp="1"/>
          </p:cNvSpPr>
          <p:nvPr>
            <p:ph type="body" sz="half" idx="2" hasCustomPrompt="1"/>
          </p:nvPr>
        </p:nvSpPr>
        <p:spPr>
          <a:xfrm>
            <a:off x="5400125" y="3695700"/>
            <a:ext cx="1978573" cy="307777"/>
          </a:xfrm>
          <a:prstGeom prst="rect">
            <a:avLst/>
          </a:prstGeom>
        </p:spPr>
        <p:txBody>
          <a:bodyPr wrap="square">
            <a:spAutoFit/>
          </a:bodyPr>
          <a:lstStyle>
            <a:lvl1pPr marL="0" indent="0" algn="r">
              <a:buNone/>
              <a:defRPr sz="1400" b="1">
                <a:solidFill>
                  <a:srgbClr val="CB4641"/>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Name Family Name</a:t>
            </a:r>
          </a:p>
        </p:txBody>
      </p:sp>
      <p:sp>
        <p:nvSpPr>
          <p:cNvPr id="17" name="Espace réservé du texte 3"/>
          <p:cNvSpPr>
            <a:spLocks noGrp="1"/>
          </p:cNvSpPr>
          <p:nvPr>
            <p:ph type="body" sz="half" idx="15" hasCustomPrompt="1"/>
          </p:nvPr>
        </p:nvSpPr>
        <p:spPr>
          <a:xfrm>
            <a:off x="5400125" y="4003477"/>
            <a:ext cx="1978573" cy="307777"/>
          </a:xfrm>
          <a:prstGeom prst="rect">
            <a:avLst/>
          </a:prstGeom>
        </p:spPr>
        <p:txBody>
          <a:bodyPr wrap="square">
            <a:spAutoFit/>
          </a:bodyPr>
          <a:lstStyle>
            <a:lvl1pPr marL="0" indent="0" algn="r">
              <a:buNone/>
              <a:defRPr sz="1400" b="0" i="1">
                <a:solidFill>
                  <a:schemeClr val="accent4"/>
                </a:solidFill>
                <a:latin typeface="Museo Sans 300"/>
                <a:cs typeface="Museo Sans 3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Function</a:t>
            </a:r>
          </a:p>
        </p:txBody>
      </p:sp>
      <p:sp>
        <p:nvSpPr>
          <p:cNvPr id="18" name="Espace réservé du texte 3"/>
          <p:cNvSpPr>
            <a:spLocks noGrp="1"/>
          </p:cNvSpPr>
          <p:nvPr>
            <p:ph type="body" sz="half" idx="16" hasCustomPrompt="1"/>
          </p:nvPr>
        </p:nvSpPr>
        <p:spPr>
          <a:xfrm>
            <a:off x="5400125" y="5786386"/>
            <a:ext cx="1978573" cy="307777"/>
          </a:xfrm>
          <a:prstGeom prst="rect">
            <a:avLst/>
          </a:prstGeom>
        </p:spPr>
        <p:txBody>
          <a:bodyPr wrap="square">
            <a:spAutoFit/>
          </a:bodyPr>
          <a:lstStyle>
            <a:lvl1pPr marL="0" indent="0" algn="r">
              <a:buNone/>
              <a:defRPr sz="1400" b="1">
                <a:solidFill>
                  <a:srgbClr val="008792"/>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www.wecglobal.org</a:t>
            </a:r>
          </a:p>
        </p:txBody>
      </p:sp>
      <p:sp>
        <p:nvSpPr>
          <p:cNvPr id="19" name="Espace réservé du texte 3"/>
          <p:cNvSpPr>
            <a:spLocks noGrp="1"/>
          </p:cNvSpPr>
          <p:nvPr>
            <p:ph type="body" sz="half" idx="17" hasCustomPrompt="1"/>
          </p:nvPr>
        </p:nvSpPr>
        <p:spPr>
          <a:xfrm>
            <a:off x="5400125" y="6094163"/>
            <a:ext cx="1978573" cy="307777"/>
          </a:xfrm>
          <a:prstGeom prst="rect">
            <a:avLst/>
          </a:prstGeom>
        </p:spPr>
        <p:txBody>
          <a:bodyPr wrap="square">
            <a:spAutoFit/>
          </a:bodyPr>
          <a:lstStyle>
            <a:lvl1pPr marL="0" indent="0" algn="r">
              <a:buNone/>
              <a:defRPr sz="1400" b="0" i="0">
                <a:solidFill>
                  <a:schemeClr val="accent4"/>
                </a:solidFill>
                <a:latin typeface="Museo Sans 300"/>
                <a:cs typeface="Museo Sans 3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@WECglobal</a:t>
            </a:r>
          </a:p>
        </p:txBody>
      </p:sp>
      <p:sp>
        <p:nvSpPr>
          <p:cNvPr id="29" name="Espace réservé pour une image  24"/>
          <p:cNvSpPr>
            <a:spLocks noGrp="1"/>
          </p:cNvSpPr>
          <p:nvPr>
            <p:ph type="pic" sz="quarter" idx="18" hasCustomPrompt="1"/>
          </p:nvPr>
        </p:nvSpPr>
        <p:spPr>
          <a:xfrm>
            <a:off x="496447" y="290692"/>
            <a:ext cx="2754753" cy="1902851"/>
          </a:xfrm>
          <a:prstGeom prst="rect">
            <a:avLst/>
          </a:prstGeom>
          <a:blipFill rotWithShape="1">
            <a:blip r:embed="rId4" cstate="screen">
              <a:extLst>
                <a:ext uri="{28A0092B-C50C-407E-A947-70E740481C1C}">
                  <a14:useLocalDpi xmlns:a14="http://schemas.microsoft.com/office/drawing/2010/main"/>
                </a:ext>
              </a:extLst>
            </a:blip>
            <a:stretch>
              <a:fillRect/>
            </a:stretch>
          </a:blipFill>
        </p:spPr>
        <p:txBody>
          <a:bodyPr vert="horz"/>
          <a:lstStyle>
            <a:lvl1pPr marL="0" indent="0">
              <a:buNone/>
              <a:defRPr>
                <a:solidFill>
                  <a:srgbClr val="008792"/>
                </a:solidFill>
              </a:defRPr>
            </a:lvl1pPr>
          </a:lstStyle>
          <a:p>
            <a:r>
              <a:rPr lang="en-US" dirty="0" smtClean="0"/>
              <a:t>-</a:t>
            </a:r>
            <a:endParaRPr lang="en-US" dirty="0"/>
          </a:p>
        </p:txBody>
      </p:sp>
      <p:sp>
        <p:nvSpPr>
          <p:cNvPr id="14" name="Titre 1"/>
          <p:cNvSpPr>
            <a:spLocks noGrp="1"/>
          </p:cNvSpPr>
          <p:nvPr>
            <p:ph type="ctrTitle" hasCustomPrompt="1"/>
          </p:nvPr>
        </p:nvSpPr>
        <p:spPr>
          <a:xfrm>
            <a:off x="4162576" y="2705099"/>
            <a:ext cx="3216122" cy="707886"/>
          </a:xfrm>
          <a:prstGeom prst="rect">
            <a:avLst/>
          </a:prstGeom>
        </p:spPr>
        <p:txBody>
          <a:bodyPr wrap="square">
            <a:spAutoFit/>
          </a:bodyPr>
          <a:lstStyle>
            <a:lvl1pPr algn="r">
              <a:defRPr sz="4000" b="1">
                <a:solidFill>
                  <a:schemeClr val="tx2"/>
                </a:solidFill>
                <a:latin typeface="Museo Sans 700" pitchFamily="50" charset="0"/>
                <a:cs typeface="Museo Sans 700" pitchFamily="50" charset="0"/>
              </a:defRPr>
            </a:lvl1pPr>
          </a:lstStyle>
          <a:p>
            <a:r>
              <a:rPr lang="nl-BE" dirty="0" smtClean="0"/>
              <a:t>Thank You!</a:t>
            </a:r>
            <a:endParaRPr lang="en-US" dirty="0"/>
          </a:p>
        </p:txBody>
      </p:sp>
      <p:sp>
        <p:nvSpPr>
          <p:cNvPr id="20" name="Espace réservé pour une image  22"/>
          <p:cNvSpPr>
            <a:spLocks noGrp="1"/>
          </p:cNvSpPr>
          <p:nvPr>
            <p:ph type="pic" sz="quarter" idx="21" hasCustomPrompt="1"/>
          </p:nvPr>
        </p:nvSpPr>
        <p:spPr>
          <a:xfrm>
            <a:off x="496447" y="5568999"/>
            <a:ext cx="1497013" cy="990600"/>
          </a:xfrm>
          <a:prstGeom prst="rect">
            <a:avLst/>
          </a:prstGeom>
          <a:blipFill rotWithShape="1">
            <a:blip r:embed="rId5" cstate="screen">
              <a:extLst>
                <a:ext uri="{28A0092B-C50C-407E-A947-70E740481C1C}">
                  <a14:useLocalDpi xmlns:a14="http://schemas.microsoft.com/office/drawing/2010/main"/>
                </a:ext>
              </a:extLst>
            </a:blip>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23" name="Espace réservé du texte 3"/>
          <p:cNvSpPr>
            <a:spLocks noGrp="1"/>
          </p:cNvSpPr>
          <p:nvPr>
            <p:ph type="body" sz="half" idx="22" hasCustomPrompt="1"/>
          </p:nvPr>
        </p:nvSpPr>
        <p:spPr>
          <a:xfrm>
            <a:off x="5400125" y="4311254"/>
            <a:ext cx="1978573" cy="307777"/>
          </a:xfrm>
          <a:prstGeom prst="rect">
            <a:avLst/>
          </a:prstGeom>
        </p:spPr>
        <p:txBody>
          <a:bodyPr wrap="square">
            <a:spAutoFit/>
          </a:bodyPr>
          <a:lstStyle>
            <a:lvl1pPr marL="0" indent="0" algn="r">
              <a:buNone/>
              <a:defRPr sz="1400" b="0" i="1">
                <a:solidFill>
                  <a:schemeClr val="accent4"/>
                </a:solidFill>
                <a:latin typeface="Museo Sans 300"/>
                <a:cs typeface="Museo Sans 3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email@email.org</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02">
    <p:spTree>
      <p:nvGrpSpPr>
        <p:cNvPr id="1" name=""/>
        <p:cNvGrpSpPr/>
        <p:nvPr/>
      </p:nvGrpSpPr>
      <p:grpSpPr>
        <a:xfrm>
          <a:off x="0" y="0"/>
          <a:ext cx="0" cy="0"/>
          <a:chOff x="0" y="0"/>
          <a:chExt cx="0" cy="0"/>
        </a:xfrm>
      </p:grpSpPr>
      <p:pic>
        <p:nvPicPr>
          <p:cNvPr id="13" name="Image 12" descr="background-green.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 y="0"/>
            <a:ext cx="9143999" cy="5125298"/>
          </a:xfrm>
          <a:prstGeom prst="rect">
            <a:avLst/>
          </a:prstGeom>
        </p:spPr>
      </p:pic>
      <p:sp>
        <p:nvSpPr>
          <p:cNvPr id="15" name="Rectangle 14"/>
          <p:cNvSpPr/>
          <p:nvPr userDrawn="1"/>
        </p:nvSpPr>
        <p:spPr>
          <a:xfrm>
            <a:off x="-2" y="5073924"/>
            <a:ext cx="9144000" cy="17840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ous-titre 2"/>
          <p:cNvSpPr>
            <a:spLocks noGrp="1"/>
          </p:cNvSpPr>
          <p:nvPr>
            <p:ph type="subTitle" idx="1" hasCustomPrompt="1"/>
          </p:nvPr>
        </p:nvSpPr>
        <p:spPr>
          <a:xfrm>
            <a:off x="4502454" y="2024358"/>
            <a:ext cx="3561432" cy="292388"/>
          </a:xfrm>
          <a:prstGeom prst="rect">
            <a:avLst/>
          </a:prstGeom>
        </p:spPr>
        <p:txBody>
          <a:bodyPr wrap="square">
            <a:spAutoFit/>
          </a:bodyPr>
          <a:lstStyle>
            <a:lvl1pPr marL="0" indent="0" algn="r">
              <a:buNone/>
              <a:defRPr sz="1300" b="1">
                <a:solidFill>
                  <a:srgbClr val="FFFFFF"/>
                </a:solidFill>
                <a:latin typeface="Museo Sans 500"/>
                <a:cs typeface="Museo Sans 50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dirty="0" smtClean="0"/>
              <a:t>Modify the subtitle</a:t>
            </a:r>
            <a:endParaRPr lang="en-US" dirty="0"/>
          </a:p>
        </p:txBody>
      </p:sp>
      <p:sp>
        <p:nvSpPr>
          <p:cNvPr id="16" name="Espace réservé du texte 3"/>
          <p:cNvSpPr>
            <a:spLocks noGrp="1"/>
          </p:cNvSpPr>
          <p:nvPr>
            <p:ph type="body" sz="half" idx="2" hasCustomPrompt="1"/>
          </p:nvPr>
        </p:nvSpPr>
        <p:spPr>
          <a:xfrm>
            <a:off x="496445" y="5786386"/>
            <a:ext cx="1978573" cy="307777"/>
          </a:xfrm>
          <a:prstGeom prst="rect">
            <a:avLst/>
          </a:prstGeom>
        </p:spPr>
        <p:txBody>
          <a:bodyPr wrap="square">
            <a:spAutoFit/>
          </a:bodyPr>
          <a:lstStyle>
            <a:lvl1pPr marL="0" indent="0" algn="l">
              <a:buNone/>
              <a:defRPr sz="1400" b="1">
                <a:solidFill>
                  <a:schemeClr val="accent2"/>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Name Family Name</a:t>
            </a:r>
          </a:p>
        </p:txBody>
      </p:sp>
      <p:sp>
        <p:nvSpPr>
          <p:cNvPr id="17" name="Espace réservé du texte 3"/>
          <p:cNvSpPr>
            <a:spLocks noGrp="1"/>
          </p:cNvSpPr>
          <p:nvPr>
            <p:ph type="body" sz="half" idx="15" hasCustomPrompt="1"/>
          </p:nvPr>
        </p:nvSpPr>
        <p:spPr>
          <a:xfrm>
            <a:off x="496445" y="6094163"/>
            <a:ext cx="1978573" cy="307777"/>
          </a:xfrm>
          <a:prstGeom prst="rect">
            <a:avLst/>
          </a:prstGeom>
        </p:spPr>
        <p:txBody>
          <a:bodyPr wrap="square">
            <a:spAutoFit/>
          </a:bodyPr>
          <a:lstStyle>
            <a:lvl1pPr marL="0" indent="0" algn="l">
              <a:buNone/>
              <a:defRPr sz="1400" b="0" i="1">
                <a:solidFill>
                  <a:schemeClr val="accent4"/>
                </a:solidFill>
                <a:latin typeface="Museo Sans 300"/>
                <a:cs typeface="Museo Sans 3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Function</a:t>
            </a:r>
          </a:p>
        </p:txBody>
      </p:sp>
      <p:sp>
        <p:nvSpPr>
          <p:cNvPr id="18" name="Espace réservé du texte 3"/>
          <p:cNvSpPr>
            <a:spLocks noGrp="1"/>
          </p:cNvSpPr>
          <p:nvPr>
            <p:ph type="body" sz="half" idx="16" hasCustomPrompt="1"/>
          </p:nvPr>
        </p:nvSpPr>
        <p:spPr>
          <a:xfrm>
            <a:off x="3451989" y="5786386"/>
            <a:ext cx="1978573" cy="307777"/>
          </a:xfrm>
          <a:prstGeom prst="rect">
            <a:avLst/>
          </a:prstGeom>
        </p:spPr>
        <p:txBody>
          <a:bodyPr wrap="square">
            <a:spAutoFit/>
          </a:bodyPr>
          <a:lstStyle>
            <a:lvl1pPr marL="0" indent="0" algn="l">
              <a:buNone/>
              <a:defRPr sz="1400" b="1">
                <a:solidFill>
                  <a:srgbClr val="008792"/>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Event Name</a:t>
            </a:r>
          </a:p>
        </p:txBody>
      </p:sp>
      <p:sp>
        <p:nvSpPr>
          <p:cNvPr id="19" name="Espace réservé du texte 3"/>
          <p:cNvSpPr>
            <a:spLocks noGrp="1"/>
          </p:cNvSpPr>
          <p:nvPr>
            <p:ph type="body" sz="half" idx="17" hasCustomPrompt="1"/>
          </p:nvPr>
        </p:nvSpPr>
        <p:spPr>
          <a:xfrm>
            <a:off x="3451989" y="6094163"/>
            <a:ext cx="1978573" cy="307777"/>
          </a:xfrm>
          <a:prstGeom prst="rect">
            <a:avLst/>
          </a:prstGeom>
        </p:spPr>
        <p:txBody>
          <a:bodyPr wrap="square">
            <a:spAutoFit/>
          </a:bodyPr>
          <a:lstStyle>
            <a:lvl1pPr marL="0" indent="0" algn="l">
              <a:buNone/>
              <a:defRPr sz="1400" b="0" i="1">
                <a:solidFill>
                  <a:schemeClr val="accent4"/>
                </a:solidFill>
                <a:latin typeface="Museo Sans 300"/>
                <a:cs typeface="Museo Sans 3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Date 00/00/0000</a:t>
            </a:r>
          </a:p>
        </p:txBody>
      </p:sp>
      <p:sp>
        <p:nvSpPr>
          <p:cNvPr id="27" name="Espace réservé du texte 3"/>
          <p:cNvSpPr>
            <a:spLocks noGrp="1"/>
          </p:cNvSpPr>
          <p:nvPr>
            <p:ph type="body" sz="half" idx="19" hasCustomPrompt="1"/>
          </p:nvPr>
        </p:nvSpPr>
        <p:spPr>
          <a:xfrm>
            <a:off x="6455825" y="5786386"/>
            <a:ext cx="1978573" cy="307777"/>
          </a:xfrm>
          <a:prstGeom prst="rect">
            <a:avLst/>
          </a:prstGeom>
        </p:spPr>
        <p:txBody>
          <a:bodyPr wrap="square">
            <a:spAutoFit/>
          </a:bodyPr>
          <a:lstStyle>
            <a:lvl1pPr marL="0" indent="0" algn="l">
              <a:buNone/>
              <a:defRPr sz="1400" b="1">
                <a:solidFill>
                  <a:srgbClr val="008792"/>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www.wecglobal.org</a:t>
            </a:r>
          </a:p>
        </p:txBody>
      </p:sp>
      <p:sp>
        <p:nvSpPr>
          <p:cNvPr id="28" name="Espace réservé du texte 3"/>
          <p:cNvSpPr>
            <a:spLocks noGrp="1"/>
          </p:cNvSpPr>
          <p:nvPr>
            <p:ph type="body" sz="half" idx="20" hasCustomPrompt="1"/>
          </p:nvPr>
        </p:nvSpPr>
        <p:spPr>
          <a:xfrm>
            <a:off x="6455827" y="6094163"/>
            <a:ext cx="1978573" cy="307777"/>
          </a:xfrm>
          <a:prstGeom prst="rect">
            <a:avLst/>
          </a:prstGeom>
        </p:spPr>
        <p:txBody>
          <a:bodyPr wrap="square">
            <a:spAutoFit/>
          </a:bodyPr>
          <a:lstStyle>
            <a:lvl1pPr marL="0" indent="0" algn="l">
              <a:buNone/>
              <a:defRPr sz="1400" b="0" i="0">
                <a:solidFill>
                  <a:schemeClr val="accent4"/>
                </a:solidFill>
                <a:latin typeface="Museo Sans 300"/>
                <a:cs typeface="Museo Sans 3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@WECglobal</a:t>
            </a:r>
          </a:p>
        </p:txBody>
      </p:sp>
      <p:sp>
        <p:nvSpPr>
          <p:cNvPr id="14" name="Titre 1"/>
          <p:cNvSpPr>
            <a:spLocks noGrp="1"/>
          </p:cNvSpPr>
          <p:nvPr>
            <p:ph type="ctrTitle" hasCustomPrompt="1"/>
          </p:nvPr>
        </p:nvSpPr>
        <p:spPr>
          <a:xfrm>
            <a:off x="3632197" y="862968"/>
            <a:ext cx="4431688" cy="461665"/>
          </a:xfrm>
          <a:prstGeom prst="rect">
            <a:avLst/>
          </a:prstGeom>
        </p:spPr>
        <p:txBody>
          <a:bodyPr wrap="square">
            <a:spAutoFit/>
          </a:bodyPr>
          <a:lstStyle>
            <a:lvl1pPr algn="r">
              <a:defRPr sz="2400" b="1">
                <a:solidFill>
                  <a:schemeClr val="bg1"/>
                </a:solidFill>
                <a:latin typeface="Museo Sans 700" pitchFamily="50" charset="0"/>
                <a:cs typeface="Museo Sans 700" pitchFamily="50" charset="0"/>
              </a:defRPr>
            </a:lvl1pPr>
          </a:lstStyle>
          <a:p>
            <a:r>
              <a:rPr lang="nl-BE" dirty="0" smtClean="0"/>
              <a:t>Click here to modify the title</a:t>
            </a:r>
            <a:endParaRPr lang="en-US" dirty="0"/>
          </a:p>
        </p:txBody>
      </p:sp>
      <p:pic>
        <p:nvPicPr>
          <p:cNvPr id="20" name="Image 19" descr="logo+triangle-big.png"/>
          <p:cNvPicPr>
            <a:picLocks noChangeAspect="1"/>
          </p:cNvPicPr>
          <p:nvPr userDrawn="1"/>
        </p:nvPicPr>
        <p:blipFill>
          <a:blip r:embed="rId3"/>
          <a:stretch>
            <a:fillRect/>
          </a:stretch>
        </p:blipFill>
        <p:spPr>
          <a:xfrm>
            <a:off x="221950" y="2316746"/>
            <a:ext cx="5077968" cy="344424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ONTENTS">
    <p:spTree>
      <p:nvGrpSpPr>
        <p:cNvPr id="1" name=""/>
        <p:cNvGrpSpPr/>
        <p:nvPr/>
      </p:nvGrpSpPr>
      <p:grpSpPr>
        <a:xfrm>
          <a:off x="0" y="0"/>
          <a:ext cx="0" cy="0"/>
          <a:chOff x="0" y="0"/>
          <a:chExt cx="0" cy="0"/>
        </a:xfrm>
      </p:grpSpPr>
      <p:sp>
        <p:nvSpPr>
          <p:cNvPr id="8" name="Ellipse 7"/>
          <p:cNvSpPr/>
          <p:nvPr userDrawn="1"/>
        </p:nvSpPr>
        <p:spPr>
          <a:xfrm>
            <a:off x="1580297" y="356875"/>
            <a:ext cx="6281823" cy="6281823"/>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Image 9" descr="globe-transparent.png"/>
          <p:cNvPicPr>
            <a:picLocks noChangeAspect="1"/>
          </p:cNvPicPr>
          <p:nvPr userDrawn="1"/>
        </p:nvPicPr>
        <p:blipFill>
          <a:blip r:embed="rId2"/>
          <a:stretch>
            <a:fillRect/>
          </a:stretch>
        </p:blipFill>
        <p:spPr>
          <a:xfrm>
            <a:off x="1580297" y="240208"/>
            <a:ext cx="6299200" cy="6375400"/>
          </a:xfrm>
          <a:prstGeom prst="rect">
            <a:avLst/>
          </a:prstGeom>
        </p:spPr>
      </p:pic>
      <p:sp>
        <p:nvSpPr>
          <p:cNvPr id="6" name="Espace réservé du numéro de diapositive 5"/>
          <p:cNvSpPr>
            <a:spLocks noGrp="1"/>
          </p:cNvSpPr>
          <p:nvPr>
            <p:ph type="sldNum" sz="quarter" idx="12"/>
          </p:nvPr>
        </p:nvSpPr>
        <p:spPr>
          <a:xfrm>
            <a:off x="8217793" y="419851"/>
            <a:ext cx="469007" cy="365125"/>
          </a:xfrm>
        </p:spPr>
        <p:txBody>
          <a:bodyPr/>
          <a:lstStyle>
            <a:lvl1pPr>
              <a:defRPr sz="800" b="1">
                <a:solidFill>
                  <a:schemeClr val="tx2"/>
                </a:solidFill>
                <a:latin typeface="Museo Sans 500"/>
                <a:cs typeface="Museo Sans 500"/>
              </a:defRPr>
            </a:lvl1pPr>
          </a:lstStyle>
          <a:p>
            <a:fld id="{0778A055-9CE0-514E-8D36-1A2B7DE83576}" type="slidenum">
              <a:rPr lang="en-US" smtClean="0"/>
              <a:pPr/>
              <a:t>‹#›</a:t>
            </a:fld>
            <a:endParaRPr lang="en-US" dirty="0"/>
          </a:p>
        </p:txBody>
      </p:sp>
      <p:sp>
        <p:nvSpPr>
          <p:cNvPr id="7" name="Espace réservé du texte 3"/>
          <p:cNvSpPr>
            <a:spLocks noGrp="1"/>
          </p:cNvSpPr>
          <p:nvPr>
            <p:ph type="body" sz="half" idx="2" hasCustomPrompt="1"/>
          </p:nvPr>
        </p:nvSpPr>
        <p:spPr>
          <a:xfrm>
            <a:off x="6182241" y="479403"/>
            <a:ext cx="1978573" cy="215444"/>
          </a:xfrm>
          <a:prstGeom prst="rect">
            <a:avLst/>
          </a:prstGeom>
        </p:spPr>
        <p:txBody>
          <a:bodyPr wrap="square">
            <a:spAutoFit/>
          </a:bodyPr>
          <a:lstStyle>
            <a:lvl1pPr marL="0" indent="0" algn="r">
              <a:buNone/>
              <a:defRPr sz="800" b="0">
                <a:solidFill>
                  <a:schemeClr val="accent4"/>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Event Name</a:t>
            </a:r>
          </a:p>
        </p:txBody>
      </p:sp>
      <p:sp>
        <p:nvSpPr>
          <p:cNvPr id="9" name="Forme libre 8"/>
          <p:cNvSpPr/>
          <p:nvPr userDrawn="1"/>
        </p:nvSpPr>
        <p:spPr>
          <a:xfrm>
            <a:off x="2518865" y="-293895"/>
            <a:ext cx="2749758" cy="2749758"/>
          </a:xfrm>
          <a:custGeom>
            <a:avLst/>
            <a:gdLst>
              <a:gd name="connsiteX0" fmla="*/ 0 w 2749758"/>
              <a:gd name="connsiteY0" fmla="*/ 1374879 h 2749758"/>
              <a:gd name="connsiteX1" fmla="*/ 1374879 w 2749758"/>
              <a:gd name="connsiteY1" fmla="*/ 0 h 2749758"/>
              <a:gd name="connsiteX2" fmla="*/ 2749758 w 2749758"/>
              <a:gd name="connsiteY2" fmla="*/ 1374879 h 2749758"/>
              <a:gd name="connsiteX3" fmla="*/ 1374879 w 2749758"/>
              <a:gd name="connsiteY3" fmla="*/ 2749758 h 2749758"/>
              <a:gd name="connsiteX4" fmla="*/ 0 w 2749758"/>
              <a:gd name="connsiteY4" fmla="*/ 1374879 h 2749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9758" h="2749758">
                <a:moveTo>
                  <a:pt x="0" y="1374879"/>
                </a:moveTo>
                <a:cubicBezTo>
                  <a:pt x="0" y="615554"/>
                  <a:pt x="615554" y="0"/>
                  <a:pt x="1374879" y="0"/>
                </a:cubicBezTo>
                <a:cubicBezTo>
                  <a:pt x="2134204" y="0"/>
                  <a:pt x="2749758" y="615554"/>
                  <a:pt x="2749758" y="1374879"/>
                </a:cubicBezTo>
                <a:cubicBezTo>
                  <a:pt x="2749758" y="2134204"/>
                  <a:pt x="2134204" y="2749758"/>
                  <a:pt x="1374879" y="2749758"/>
                </a:cubicBezTo>
                <a:cubicBezTo>
                  <a:pt x="615554" y="2749758"/>
                  <a:pt x="0" y="2134204"/>
                  <a:pt x="0" y="1374879"/>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ZoneTexte 11"/>
          <p:cNvSpPr txBox="1"/>
          <p:nvPr userDrawn="1"/>
        </p:nvSpPr>
        <p:spPr>
          <a:xfrm>
            <a:off x="2932550" y="1020701"/>
            <a:ext cx="2382259" cy="553998"/>
          </a:xfrm>
          <a:prstGeom prst="rect">
            <a:avLst/>
          </a:prstGeom>
          <a:noFill/>
        </p:spPr>
        <p:txBody>
          <a:bodyPr wrap="square" rtlCol="0">
            <a:spAutoFit/>
          </a:bodyPr>
          <a:lstStyle/>
          <a:p>
            <a:r>
              <a:rPr lang="en-US" sz="3000" b="1" dirty="0" smtClean="0">
                <a:solidFill>
                  <a:schemeClr val="tx2"/>
                </a:solidFill>
                <a:latin typeface="Museo Sans 700"/>
                <a:cs typeface="Museo Sans 700"/>
              </a:rPr>
              <a:t>Content</a:t>
            </a:r>
            <a:endParaRPr lang="en-US" sz="3000" b="1" dirty="0">
              <a:solidFill>
                <a:schemeClr val="tx2"/>
              </a:solidFill>
              <a:latin typeface="Museo Sans 700"/>
              <a:cs typeface="Museo Sans 700"/>
            </a:endParaRPr>
          </a:p>
        </p:txBody>
      </p:sp>
      <p:sp>
        <p:nvSpPr>
          <p:cNvPr id="13" name="Espace réservé du texte 3"/>
          <p:cNvSpPr>
            <a:spLocks noGrp="1"/>
          </p:cNvSpPr>
          <p:nvPr>
            <p:ph type="body" sz="half" idx="13" hasCustomPrompt="1"/>
          </p:nvPr>
        </p:nvSpPr>
        <p:spPr>
          <a:xfrm>
            <a:off x="3074682" y="2782455"/>
            <a:ext cx="2967859" cy="1815881"/>
          </a:xfrm>
          <a:prstGeom prst="rect">
            <a:avLst/>
          </a:prstGeom>
        </p:spPr>
        <p:txBody>
          <a:bodyPr wrap="square">
            <a:spAutoFit/>
          </a:bodyPr>
          <a:lstStyle>
            <a:lvl1pPr marL="342900" marR="0" indent="-342900" algn="l" defTabSz="457200" rtl="0" eaLnBrk="1" fontAlgn="base" latinLnBrk="0" hangingPunct="1">
              <a:lnSpc>
                <a:spcPct val="100000"/>
              </a:lnSpc>
              <a:spcBef>
                <a:spcPct val="20000"/>
              </a:spcBef>
              <a:spcAft>
                <a:spcPct val="0"/>
              </a:spcAft>
              <a:buClrTx/>
              <a:buSzTx/>
              <a:buFont typeface="+mj-lt"/>
              <a:buAutoNum type="arabicPeriod"/>
              <a:tabLst/>
              <a:defRPr sz="1600" b="1">
                <a:solidFill>
                  <a:schemeClr val="bg1"/>
                </a:solidFill>
                <a:latin typeface="Museo Sans 700"/>
                <a:cs typeface="Museo Sans 7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Pointed List of content</a:t>
            </a:r>
          </a:p>
          <a:p>
            <a:pPr marL="342900" marR="0" lvl="0" indent="-342900" algn="l" defTabSz="457200" rtl="0" eaLnBrk="1" fontAlgn="base" latinLnBrk="0" hangingPunct="1">
              <a:lnSpc>
                <a:spcPct val="100000"/>
              </a:lnSpc>
              <a:spcBef>
                <a:spcPct val="20000"/>
              </a:spcBef>
              <a:spcAft>
                <a:spcPct val="0"/>
              </a:spcAft>
              <a:buClrTx/>
              <a:buSzTx/>
              <a:buFont typeface="+mj-lt"/>
              <a:buAutoNum type="arabicPeriod"/>
              <a:tabLst/>
              <a:defRPr/>
            </a:pPr>
            <a:r>
              <a:rPr lang="nl-BE" dirty="0" smtClean="0"/>
              <a:t>Pointed List of content</a:t>
            </a:r>
          </a:p>
          <a:p>
            <a:pPr marL="342900" marR="0" lvl="0" indent="-342900" algn="l" defTabSz="457200" rtl="0" eaLnBrk="1" fontAlgn="base" latinLnBrk="0" hangingPunct="1">
              <a:lnSpc>
                <a:spcPct val="100000"/>
              </a:lnSpc>
              <a:spcBef>
                <a:spcPct val="20000"/>
              </a:spcBef>
              <a:spcAft>
                <a:spcPct val="0"/>
              </a:spcAft>
              <a:buClrTx/>
              <a:buSzTx/>
              <a:buFont typeface="+mj-lt"/>
              <a:buAutoNum type="arabicPeriod"/>
              <a:tabLst/>
              <a:defRPr/>
            </a:pPr>
            <a:r>
              <a:rPr lang="nl-BE" dirty="0" smtClean="0"/>
              <a:t>Pointed List of content</a:t>
            </a:r>
          </a:p>
          <a:p>
            <a:pPr marL="342900" marR="0" lvl="0" indent="-342900" algn="l" defTabSz="457200" rtl="0" eaLnBrk="1" fontAlgn="base" latinLnBrk="0" hangingPunct="1">
              <a:lnSpc>
                <a:spcPct val="100000"/>
              </a:lnSpc>
              <a:spcBef>
                <a:spcPct val="20000"/>
              </a:spcBef>
              <a:spcAft>
                <a:spcPct val="0"/>
              </a:spcAft>
              <a:buClrTx/>
              <a:buSzTx/>
              <a:buFont typeface="+mj-lt"/>
              <a:buAutoNum type="arabicPeriod"/>
              <a:tabLst/>
              <a:defRPr/>
            </a:pPr>
            <a:r>
              <a:rPr lang="nl-BE" dirty="0" smtClean="0"/>
              <a:t>Pointed List of content</a:t>
            </a:r>
          </a:p>
          <a:p>
            <a:pPr marL="342900" marR="0" lvl="0" indent="-342900" algn="l" defTabSz="457200" rtl="0" eaLnBrk="1" fontAlgn="base" latinLnBrk="0" hangingPunct="1">
              <a:lnSpc>
                <a:spcPct val="100000"/>
              </a:lnSpc>
              <a:spcBef>
                <a:spcPct val="20000"/>
              </a:spcBef>
              <a:spcAft>
                <a:spcPct val="0"/>
              </a:spcAft>
              <a:buClrTx/>
              <a:buSzTx/>
              <a:buFont typeface="+mj-lt"/>
              <a:buAutoNum type="arabicPeriod"/>
              <a:tabLst/>
              <a:defRPr/>
            </a:pPr>
            <a:r>
              <a:rPr lang="nl-BE" dirty="0" smtClean="0"/>
              <a:t>Pointed List of content</a:t>
            </a:r>
          </a:p>
          <a:p>
            <a:pPr lvl="0"/>
            <a:endParaRPr lang="nl-BE" dirty="0" smtClean="0"/>
          </a:p>
        </p:txBody>
      </p:sp>
      <p:pic>
        <p:nvPicPr>
          <p:cNvPr id="15" name="Image 14" descr="WEC_logo quadri sans baseline.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2637" y="5750948"/>
            <a:ext cx="1581635" cy="887750"/>
          </a:xfrm>
          <a:prstGeom prst="rect">
            <a:avLst/>
          </a:prstGeom>
        </p:spPr>
      </p:pic>
      <p:pic>
        <p:nvPicPr>
          <p:cNvPr id="16" name="Image 15" descr="logo-leading.jp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12205" y="6115624"/>
            <a:ext cx="755410" cy="499984"/>
          </a:xfrm>
          <a:prstGeom prst="rect">
            <a:avLst/>
          </a:prstGeom>
        </p:spPr>
      </p:pic>
    </p:spTree>
    <p:extLst>
      <p:ext uri="{BB962C8B-B14F-4D97-AF65-F5344CB8AC3E}">
        <p14:creationId xmlns:p14="http://schemas.microsoft.com/office/powerpoint/2010/main" val="23363230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LIST WITH ICONS">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57200" y="274638"/>
            <a:ext cx="5585341" cy="510338"/>
          </a:xfrm>
          <a:prstGeom prst="rect">
            <a:avLst/>
          </a:prstGeom>
        </p:spPr>
        <p:txBody>
          <a:bodyPr anchor="t"/>
          <a:lstStyle>
            <a:lvl1pPr algn="l">
              <a:defRPr sz="2300">
                <a:solidFill>
                  <a:schemeClr val="tx2"/>
                </a:solidFill>
                <a:latin typeface="Museo Sans 900"/>
                <a:cs typeface="Museo Sans 900"/>
              </a:defRPr>
            </a:lvl1pPr>
          </a:lstStyle>
          <a:p>
            <a:r>
              <a:rPr lang="nl-BE" dirty="0" smtClean="0"/>
              <a:t>Click here to modify title and color</a:t>
            </a:r>
            <a:endParaRPr lang="en-US" dirty="0"/>
          </a:p>
        </p:txBody>
      </p:sp>
      <p:pic>
        <p:nvPicPr>
          <p:cNvPr id="10" name="Image 9" descr="WEC_logo quadri sans baselin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637" y="5750948"/>
            <a:ext cx="1581635" cy="887750"/>
          </a:xfrm>
          <a:prstGeom prst="rect">
            <a:avLst/>
          </a:prstGeom>
        </p:spPr>
      </p:pic>
      <p:pic>
        <p:nvPicPr>
          <p:cNvPr id="11" name="Image 10" descr="logo-leading.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2205" y="6115624"/>
            <a:ext cx="755410" cy="499984"/>
          </a:xfrm>
          <a:prstGeom prst="rect">
            <a:avLst/>
          </a:prstGeom>
        </p:spPr>
      </p:pic>
      <p:sp>
        <p:nvSpPr>
          <p:cNvPr id="13" name="Espace réservé pour une image  12"/>
          <p:cNvSpPr>
            <a:spLocks noGrp="1"/>
          </p:cNvSpPr>
          <p:nvPr>
            <p:ph type="pic" sz="quarter" idx="13" hasCustomPrompt="1"/>
          </p:nvPr>
        </p:nvSpPr>
        <p:spPr>
          <a:xfrm>
            <a:off x="774700" y="1194592"/>
            <a:ext cx="596900" cy="634207"/>
          </a:xfrm>
          <a:prstGeom prst="rect">
            <a:avLst/>
          </a:prstGeom>
          <a:blipFill rotWithShape="1">
            <a:blip r:embed="rId4"/>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14" name="Espace réservé pour une image  12"/>
          <p:cNvSpPr>
            <a:spLocks noGrp="1"/>
          </p:cNvSpPr>
          <p:nvPr>
            <p:ph type="pic" sz="quarter" idx="14" hasCustomPrompt="1"/>
          </p:nvPr>
        </p:nvSpPr>
        <p:spPr>
          <a:xfrm>
            <a:off x="774700" y="2092059"/>
            <a:ext cx="596900" cy="634207"/>
          </a:xfrm>
          <a:prstGeom prst="rect">
            <a:avLst/>
          </a:prstGeom>
          <a:blipFill rotWithShape="1">
            <a:blip r:embed="rId5"/>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15" name="Espace réservé pour une image  12"/>
          <p:cNvSpPr>
            <a:spLocks noGrp="1"/>
          </p:cNvSpPr>
          <p:nvPr>
            <p:ph type="pic" sz="quarter" idx="15" hasCustomPrompt="1"/>
          </p:nvPr>
        </p:nvSpPr>
        <p:spPr>
          <a:xfrm>
            <a:off x="774700" y="2997992"/>
            <a:ext cx="596900" cy="634207"/>
          </a:xfrm>
          <a:prstGeom prst="rect">
            <a:avLst/>
          </a:prstGeom>
          <a:blipFill rotWithShape="1">
            <a:blip r:embed="rId6"/>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16" name="Espace réservé pour une image  12"/>
          <p:cNvSpPr>
            <a:spLocks noGrp="1"/>
          </p:cNvSpPr>
          <p:nvPr>
            <p:ph type="pic" sz="quarter" idx="16" hasCustomPrompt="1"/>
          </p:nvPr>
        </p:nvSpPr>
        <p:spPr>
          <a:xfrm>
            <a:off x="774700" y="3878525"/>
            <a:ext cx="596900" cy="634207"/>
          </a:xfrm>
          <a:prstGeom prst="rect">
            <a:avLst/>
          </a:prstGeom>
          <a:blipFill rotWithShape="1">
            <a:blip r:embed="rId7"/>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17" name="Espace réservé pour une image  12"/>
          <p:cNvSpPr>
            <a:spLocks noGrp="1"/>
          </p:cNvSpPr>
          <p:nvPr>
            <p:ph type="pic" sz="quarter" idx="17" hasCustomPrompt="1"/>
          </p:nvPr>
        </p:nvSpPr>
        <p:spPr>
          <a:xfrm>
            <a:off x="774700" y="4792925"/>
            <a:ext cx="596900" cy="634207"/>
          </a:xfrm>
          <a:prstGeom prst="rect">
            <a:avLst/>
          </a:prstGeom>
          <a:blipFill rotWithShape="1">
            <a:blip r:embed="rId8"/>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18" name="Espace réservé du texte 3"/>
          <p:cNvSpPr>
            <a:spLocks noGrp="1"/>
          </p:cNvSpPr>
          <p:nvPr>
            <p:ph type="body" sz="half" idx="18" hasCustomPrompt="1"/>
          </p:nvPr>
        </p:nvSpPr>
        <p:spPr>
          <a:xfrm>
            <a:off x="1776655" y="1194592"/>
            <a:ext cx="4687645" cy="634207"/>
          </a:xfrm>
          <a:prstGeom prst="rect">
            <a:avLst/>
          </a:prstGeom>
        </p:spPr>
        <p:txBody>
          <a:bodyPr wrap="square" anchor="t">
            <a:noAutofit/>
          </a:bodyPr>
          <a:lstStyle>
            <a:lvl1pPr marL="0" indent="0" algn="l">
              <a:buNone/>
              <a:defRPr sz="1200" b="0">
                <a:solidFill>
                  <a:schemeClr val="accent4"/>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19" name="Espace réservé du texte 3"/>
          <p:cNvSpPr>
            <a:spLocks noGrp="1"/>
          </p:cNvSpPr>
          <p:nvPr>
            <p:ph type="body" sz="half" idx="19" hasCustomPrompt="1"/>
          </p:nvPr>
        </p:nvSpPr>
        <p:spPr>
          <a:xfrm>
            <a:off x="1776655" y="2092059"/>
            <a:ext cx="4687645" cy="634207"/>
          </a:xfrm>
          <a:prstGeom prst="rect">
            <a:avLst/>
          </a:prstGeom>
        </p:spPr>
        <p:txBody>
          <a:bodyPr wrap="square" anchor="t">
            <a:noAutofit/>
          </a:bodyPr>
          <a:lstStyle>
            <a:lvl1pPr marL="0" indent="0" algn="l">
              <a:buNone/>
              <a:defRPr sz="1200" b="0">
                <a:solidFill>
                  <a:schemeClr val="accent4"/>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20" name="Espace réservé du texte 3"/>
          <p:cNvSpPr>
            <a:spLocks noGrp="1"/>
          </p:cNvSpPr>
          <p:nvPr>
            <p:ph type="body" sz="half" idx="20" hasCustomPrompt="1"/>
          </p:nvPr>
        </p:nvSpPr>
        <p:spPr>
          <a:xfrm>
            <a:off x="1776655" y="2997992"/>
            <a:ext cx="4687645" cy="634207"/>
          </a:xfrm>
          <a:prstGeom prst="rect">
            <a:avLst/>
          </a:prstGeom>
        </p:spPr>
        <p:txBody>
          <a:bodyPr wrap="square" anchor="t">
            <a:noAutofit/>
          </a:bodyPr>
          <a:lstStyle>
            <a:lvl1pPr marL="0" indent="0" algn="l">
              <a:buNone/>
              <a:defRPr sz="1200" b="0">
                <a:solidFill>
                  <a:schemeClr val="accent4"/>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21" name="Espace réservé du texte 3"/>
          <p:cNvSpPr>
            <a:spLocks noGrp="1"/>
          </p:cNvSpPr>
          <p:nvPr>
            <p:ph type="body" sz="half" idx="21" hasCustomPrompt="1"/>
          </p:nvPr>
        </p:nvSpPr>
        <p:spPr>
          <a:xfrm>
            <a:off x="1776655" y="3878525"/>
            <a:ext cx="4687645" cy="634207"/>
          </a:xfrm>
          <a:prstGeom prst="rect">
            <a:avLst/>
          </a:prstGeom>
        </p:spPr>
        <p:txBody>
          <a:bodyPr wrap="square" anchor="t">
            <a:noAutofit/>
          </a:bodyPr>
          <a:lstStyle>
            <a:lvl1pPr marL="0" indent="0" algn="l">
              <a:buNone/>
              <a:defRPr sz="1200" b="0">
                <a:solidFill>
                  <a:schemeClr val="accent4"/>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22" name="Espace réservé du texte 3"/>
          <p:cNvSpPr>
            <a:spLocks noGrp="1"/>
          </p:cNvSpPr>
          <p:nvPr>
            <p:ph type="body" sz="half" idx="22" hasCustomPrompt="1"/>
          </p:nvPr>
        </p:nvSpPr>
        <p:spPr>
          <a:xfrm>
            <a:off x="1776655" y="4792925"/>
            <a:ext cx="4687645" cy="634207"/>
          </a:xfrm>
          <a:prstGeom prst="rect">
            <a:avLst/>
          </a:prstGeom>
        </p:spPr>
        <p:txBody>
          <a:bodyPr wrap="square" anchor="t">
            <a:noAutofit/>
          </a:bodyPr>
          <a:lstStyle>
            <a:lvl1pPr marL="0" indent="0" algn="l">
              <a:buNone/>
              <a:defRPr sz="1200" b="0">
                <a:solidFill>
                  <a:schemeClr val="accent4"/>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23" name="Espace réservé du numéro de diapositive 5"/>
          <p:cNvSpPr>
            <a:spLocks noGrp="1"/>
          </p:cNvSpPr>
          <p:nvPr>
            <p:ph type="sldNum" sz="quarter" idx="12"/>
          </p:nvPr>
        </p:nvSpPr>
        <p:spPr>
          <a:xfrm>
            <a:off x="8217793" y="419851"/>
            <a:ext cx="469007" cy="365125"/>
          </a:xfrm>
        </p:spPr>
        <p:txBody>
          <a:bodyPr/>
          <a:lstStyle>
            <a:lvl1pPr>
              <a:defRPr sz="800" b="1">
                <a:solidFill>
                  <a:schemeClr val="tx2"/>
                </a:solidFill>
                <a:latin typeface="Museo Sans 500"/>
                <a:cs typeface="Museo Sans 500"/>
              </a:defRPr>
            </a:lvl1pPr>
          </a:lstStyle>
          <a:p>
            <a:fld id="{0778A055-9CE0-514E-8D36-1A2B7DE83576}" type="slidenum">
              <a:rPr lang="en-US" smtClean="0"/>
              <a:pPr/>
              <a:t>‹#›</a:t>
            </a:fld>
            <a:endParaRPr lang="en-US" dirty="0"/>
          </a:p>
        </p:txBody>
      </p:sp>
      <p:sp>
        <p:nvSpPr>
          <p:cNvPr id="24" name="Espace réservé du texte 3"/>
          <p:cNvSpPr>
            <a:spLocks noGrp="1"/>
          </p:cNvSpPr>
          <p:nvPr>
            <p:ph type="body" sz="half" idx="2" hasCustomPrompt="1"/>
          </p:nvPr>
        </p:nvSpPr>
        <p:spPr>
          <a:xfrm>
            <a:off x="6182241" y="479403"/>
            <a:ext cx="1978573" cy="215444"/>
          </a:xfrm>
          <a:prstGeom prst="rect">
            <a:avLst/>
          </a:prstGeom>
        </p:spPr>
        <p:txBody>
          <a:bodyPr wrap="square">
            <a:spAutoFit/>
          </a:bodyPr>
          <a:lstStyle>
            <a:lvl1pPr marL="0" indent="0" algn="r">
              <a:buNone/>
              <a:defRPr sz="800" b="0">
                <a:solidFill>
                  <a:schemeClr val="accent4"/>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Event Name</a:t>
            </a:r>
          </a:p>
        </p:txBody>
      </p:sp>
    </p:spTree>
    <p:extLst>
      <p:ext uri="{BB962C8B-B14F-4D97-AF65-F5344CB8AC3E}">
        <p14:creationId xmlns:p14="http://schemas.microsoft.com/office/powerpoint/2010/main" val="3826358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SIMPLE PAGE">
    <p:spTree>
      <p:nvGrpSpPr>
        <p:cNvPr id="1" name=""/>
        <p:cNvGrpSpPr/>
        <p:nvPr/>
      </p:nvGrpSpPr>
      <p:grpSpPr>
        <a:xfrm>
          <a:off x="0" y="0"/>
          <a:ext cx="0" cy="0"/>
          <a:chOff x="0" y="0"/>
          <a:chExt cx="0" cy="0"/>
        </a:xfrm>
      </p:grpSpPr>
      <p:sp>
        <p:nvSpPr>
          <p:cNvPr id="10" name="Titre 1"/>
          <p:cNvSpPr>
            <a:spLocks noGrp="1"/>
          </p:cNvSpPr>
          <p:nvPr>
            <p:ph type="title" hasCustomPrompt="1"/>
          </p:nvPr>
        </p:nvSpPr>
        <p:spPr>
          <a:xfrm>
            <a:off x="457200" y="274638"/>
            <a:ext cx="5585341" cy="510338"/>
          </a:xfrm>
          <a:prstGeom prst="rect">
            <a:avLst/>
          </a:prstGeom>
        </p:spPr>
        <p:txBody>
          <a:bodyPr anchor="t"/>
          <a:lstStyle>
            <a:lvl1pPr algn="l">
              <a:defRPr sz="2300">
                <a:solidFill>
                  <a:schemeClr val="tx2"/>
                </a:solidFill>
                <a:latin typeface="Museo Sans 900"/>
                <a:cs typeface="Museo Sans 900"/>
              </a:defRPr>
            </a:lvl1pPr>
          </a:lstStyle>
          <a:p>
            <a:r>
              <a:rPr lang="nl-BE" dirty="0" smtClean="0"/>
              <a:t>Click here to modify title and color</a:t>
            </a:r>
            <a:endParaRPr lang="en-US" dirty="0"/>
          </a:p>
        </p:txBody>
      </p:sp>
      <p:pic>
        <p:nvPicPr>
          <p:cNvPr id="13" name="Image 12" descr="WEC_logo quadri sans baselin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637" y="5750948"/>
            <a:ext cx="1581635" cy="887750"/>
          </a:xfrm>
          <a:prstGeom prst="rect">
            <a:avLst/>
          </a:prstGeom>
        </p:spPr>
      </p:pic>
      <p:pic>
        <p:nvPicPr>
          <p:cNvPr id="14" name="Image 13" descr="logo-leading.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2205" y="6115624"/>
            <a:ext cx="755410" cy="499984"/>
          </a:xfrm>
          <a:prstGeom prst="rect">
            <a:avLst/>
          </a:prstGeom>
        </p:spPr>
      </p:pic>
      <p:sp>
        <p:nvSpPr>
          <p:cNvPr id="17" name="Espace réservé du texte 3"/>
          <p:cNvSpPr>
            <a:spLocks noGrp="1"/>
          </p:cNvSpPr>
          <p:nvPr>
            <p:ph type="body" sz="half" idx="13" hasCustomPrompt="1"/>
          </p:nvPr>
        </p:nvSpPr>
        <p:spPr>
          <a:xfrm>
            <a:off x="470115" y="784977"/>
            <a:ext cx="5572426" cy="650124"/>
          </a:xfrm>
          <a:prstGeom prst="rect">
            <a:avLst/>
          </a:prstGeom>
        </p:spPr>
        <p:txBody>
          <a:bodyPr/>
          <a:lstStyle>
            <a:lvl1pPr marL="0" indent="0">
              <a:buNone/>
              <a:defRPr sz="1800">
                <a:solidFill>
                  <a:srgbClr val="1D3E50"/>
                </a:solidFill>
                <a:latin typeface="Museo Sans 300"/>
                <a:cs typeface="Museo Sans 3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Click here to modify the subtitle</a:t>
            </a:r>
          </a:p>
        </p:txBody>
      </p:sp>
      <p:sp>
        <p:nvSpPr>
          <p:cNvPr id="21" name="Espace réservé du texte 20"/>
          <p:cNvSpPr>
            <a:spLocks noGrp="1"/>
          </p:cNvSpPr>
          <p:nvPr>
            <p:ph type="body" sz="quarter" idx="14" hasCustomPrompt="1"/>
          </p:nvPr>
        </p:nvSpPr>
        <p:spPr>
          <a:xfrm>
            <a:off x="469900" y="1866900"/>
            <a:ext cx="7551738" cy="3492500"/>
          </a:xfrm>
          <a:prstGeom prst="rect">
            <a:avLst/>
          </a:prstGeom>
        </p:spPr>
        <p:txBody>
          <a:bodyPr vert="horz" anchor="t"/>
          <a:lstStyle>
            <a:lvl1pPr>
              <a:buFont typeface="Arial"/>
              <a:buNone/>
              <a:defRPr sz="1200" baseline="0">
                <a:latin typeface="Museo Sans 700" pitchFamily="50" charset="0"/>
                <a:cs typeface="Museo Sans 700" pitchFamily="50" charset="0"/>
              </a:defRPr>
            </a:lvl1pPr>
            <a:lvl2pPr>
              <a:buClr>
                <a:schemeClr val="accent4"/>
              </a:buClr>
              <a:buFont typeface="Arial"/>
              <a:buChar char="•"/>
              <a:defRPr sz="1200">
                <a:latin typeface=""/>
              </a:defRPr>
            </a:lvl2pPr>
          </a:lstStyle>
          <a:p>
            <a:pPr lvl="0"/>
            <a:r>
              <a:rPr lang="en-US" dirty="0" smtClean="0"/>
              <a:t>Click here to modify the text</a:t>
            </a:r>
          </a:p>
          <a:p>
            <a:pPr lvl="0"/>
            <a:endParaRPr lang="en-US" dirty="0" smtClean="0"/>
          </a:p>
          <a:p>
            <a:pPr lvl="0"/>
            <a:r>
              <a:rPr lang="en-US" dirty="0" smtClean="0"/>
              <a:t>This is a bullet point</a:t>
            </a:r>
          </a:p>
          <a:p>
            <a:pPr lvl="1"/>
            <a:r>
              <a:rPr lang="en-US" dirty="0" smtClean="0"/>
              <a:t>This is a second level bullet point</a:t>
            </a:r>
            <a:endParaRPr lang="en-US" dirty="0"/>
          </a:p>
        </p:txBody>
      </p:sp>
      <p:sp>
        <p:nvSpPr>
          <p:cNvPr id="22" name="Espace réservé du numéro de diapositive 5"/>
          <p:cNvSpPr>
            <a:spLocks noGrp="1"/>
          </p:cNvSpPr>
          <p:nvPr>
            <p:ph type="sldNum" sz="quarter" idx="12"/>
          </p:nvPr>
        </p:nvSpPr>
        <p:spPr>
          <a:xfrm>
            <a:off x="8217793" y="419851"/>
            <a:ext cx="469007" cy="365125"/>
          </a:xfrm>
        </p:spPr>
        <p:txBody>
          <a:bodyPr/>
          <a:lstStyle>
            <a:lvl1pPr>
              <a:defRPr sz="800" b="1">
                <a:solidFill>
                  <a:schemeClr val="tx2"/>
                </a:solidFill>
                <a:latin typeface="Museo Sans 500"/>
                <a:cs typeface="Museo Sans 500"/>
              </a:defRPr>
            </a:lvl1pPr>
          </a:lstStyle>
          <a:p>
            <a:fld id="{0778A055-9CE0-514E-8D36-1A2B7DE83576}" type="slidenum">
              <a:rPr lang="en-US" smtClean="0"/>
              <a:pPr/>
              <a:t>‹#›</a:t>
            </a:fld>
            <a:endParaRPr lang="en-US" dirty="0"/>
          </a:p>
        </p:txBody>
      </p:sp>
      <p:sp>
        <p:nvSpPr>
          <p:cNvPr id="23" name="Espace réservé du texte 3"/>
          <p:cNvSpPr>
            <a:spLocks noGrp="1"/>
          </p:cNvSpPr>
          <p:nvPr>
            <p:ph type="body" sz="half" idx="2" hasCustomPrompt="1"/>
          </p:nvPr>
        </p:nvSpPr>
        <p:spPr>
          <a:xfrm>
            <a:off x="6182241" y="479403"/>
            <a:ext cx="1978573" cy="215444"/>
          </a:xfrm>
          <a:prstGeom prst="rect">
            <a:avLst/>
          </a:prstGeom>
        </p:spPr>
        <p:txBody>
          <a:bodyPr wrap="square">
            <a:spAutoFit/>
          </a:bodyPr>
          <a:lstStyle>
            <a:lvl1pPr marL="0" indent="0" algn="r">
              <a:buNone/>
              <a:defRPr sz="800" b="0">
                <a:solidFill>
                  <a:schemeClr val="accent4"/>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Event Name</a:t>
            </a:r>
          </a:p>
        </p:txBody>
      </p:sp>
    </p:spTree>
    <p:extLst>
      <p:ext uri="{BB962C8B-B14F-4D97-AF65-F5344CB8AC3E}">
        <p14:creationId xmlns:p14="http://schemas.microsoft.com/office/powerpoint/2010/main" val="5638030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VISUAL PAGE">
    <p:spTree>
      <p:nvGrpSpPr>
        <p:cNvPr id="1" name=""/>
        <p:cNvGrpSpPr/>
        <p:nvPr/>
      </p:nvGrpSpPr>
      <p:grpSpPr>
        <a:xfrm>
          <a:off x="0" y="0"/>
          <a:ext cx="0" cy="0"/>
          <a:chOff x="0" y="0"/>
          <a:chExt cx="0" cy="0"/>
        </a:xfrm>
      </p:grpSpPr>
      <p:pic>
        <p:nvPicPr>
          <p:cNvPr id="10" name="Image 9" descr="back-green-full.png"/>
          <p:cNvPicPr>
            <a:picLocks noChangeAspect="1"/>
          </p:cNvPicPr>
          <p:nvPr userDrawn="1"/>
        </p:nvPicPr>
        <p:blipFill>
          <a:blip r:embed="rId2"/>
          <a:stretch>
            <a:fillRect/>
          </a:stretch>
        </p:blipFill>
        <p:spPr>
          <a:xfrm>
            <a:off x="0" y="0"/>
            <a:ext cx="9144000" cy="6699250"/>
          </a:xfrm>
          <a:prstGeom prst="rect">
            <a:avLst/>
          </a:prstGeom>
        </p:spPr>
      </p:pic>
      <p:pic>
        <p:nvPicPr>
          <p:cNvPr id="8" name="Image 7" descr="WEC_logo quadri sans baseline.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2637" y="5750948"/>
            <a:ext cx="1581635" cy="887750"/>
          </a:xfrm>
          <a:prstGeom prst="rect">
            <a:avLst/>
          </a:prstGeom>
        </p:spPr>
      </p:pic>
      <p:pic>
        <p:nvPicPr>
          <p:cNvPr id="9" name="Image 8" descr="logo-leading.jp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12205" y="6115624"/>
            <a:ext cx="755410" cy="499984"/>
          </a:xfrm>
          <a:prstGeom prst="rect">
            <a:avLst/>
          </a:prstGeom>
        </p:spPr>
      </p:pic>
      <p:sp>
        <p:nvSpPr>
          <p:cNvPr id="11" name="Titre 1"/>
          <p:cNvSpPr>
            <a:spLocks noGrp="1"/>
          </p:cNvSpPr>
          <p:nvPr>
            <p:ph type="title" hasCustomPrompt="1"/>
          </p:nvPr>
        </p:nvSpPr>
        <p:spPr>
          <a:xfrm>
            <a:off x="457200" y="274638"/>
            <a:ext cx="5585341" cy="510338"/>
          </a:xfrm>
          <a:prstGeom prst="rect">
            <a:avLst/>
          </a:prstGeom>
        </p:spPr>
        <p:txBody>
          <a:bodyPr anchor="t"/>
          <a:lstStyle>
            <a:lvl1pPr algn="l">
              <a:defRPr sz="2300">
                <a:solidFill>
                  <a:srgbClr val="FFFFFF"/>
                </a:solidFill>
                <a:latin typeface="Museo Sans 900"/>
                <a:cs typeface="Museo Sans 900"/>
              </a:defRPr>
            </a:lvl1pPr>
          </a:lstStyle>
          <a:p>
            <a:r>
              <a:rPr lang="nl-BE" dirty="0" smtClean="0"/>
              <a:t>Click here to modify title</a:t>
            </a:r>
            <a:endParaRPr lang="en-US" dirty="0"/>
          </a:p>
        </p:txBody>
      </p:sp>
      <p:sp>
        <p:nvSpPr>
          <p:cNvPr id="12" name="Espace réservé pour une image  12"/>
          <p:cNvSpPr>
            <a:spLocks noGrp="1"/>
          </p:cNvSpPr>
          <p:nvPr>
            <p:ph type="pic" sz="quarter" idx="13" hasCustomPrompt="1"/>
          </p:nvPr>
        </p:nvSpPr>
        <p:spPr>
          <a:xfrm>
            <a:off x="1180648" y="1828799"/>
            <a:ext cx="596900" cy="634207"/>
          </a:xfrm>
          <a:prstGeom prst="rect">
            <a:avLst/>
          </a:prstGeom>
          <a:blipFill rotWithShape="1">
            <a:blip r:embed="rId5"/>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13" name="Espace réservé du texte 3"/>
          <p:cNvSpPr>
            <a:spLocks noGrp="1"/>
          </p:cNvSpPr>
          <p:nvPr>
            <p:ph type="body" sz="half" idx="18" hasCustomPrompt="1"/>
          </p:nvPr>
        </p:nvSpPr>
        <p:spPr>
          <a:xfrm>
            <a:off x="2182604" y="1828799"/>
            <a:ext cx="2326790" cy="276999"/>
          </a:xfrm>
          <a:prstGeom prst="rect">
            <a:avLst/>
          </a:prstGeom>
        </p:spPr>
        <p:txBody>
          <a:bodyPr wrap="square" anchor="t">
            <a:spAutoFit/>
          </a:bodyPr>
          <a:lstStyle>
            <a:lvl1pPr marL="0" indent="0" algn="l">
              <a:buNone/>
              <a:defRPr sz="1200" b="1">
                <a:solidFill>
                  <a:srgbClr val="FFFFFF"/>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14" name="Espace réservé pour une image  12"/>
          <p:cNvSpPr>
            <a:spLocks noGrp="1"/>
          </p:cNvSpPr>
          <p:nvPr>
            <p:ph type="pic" sz="quarter" idx="19" hasCustomPrompt="1"/>
          </p:nvPr>
        </p:nvSpPr>
        <p:spPr>
          <a:xfrm>
            <a:off x="1180648" y="3721893"/>
            <a:ext cx="596900" cy="634207"/>
          </a:xfrm>
          <a:prstGeom prst="rect">
            <a:avLst/>
          </a:prstGeom>
          <a:blipFill rotWithShape="1">
            <a:blip r:embed="rId6"/>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15" name="Espace réservé du texte 3"/>
          <p:cNvSpPr>
            <a:spLocks noGrp="1"/>
          </p:cNvSpPr>
          <p:nvPr>
            <p:ph type="body" sz="half" idx="20" hasCustomPrompt="1"/>
          </p:nvPr>
        </p:nvSpPr>
        <p:spPr>
          <a:xfrm>
            <a:off x="2182604" y="3721893"/>
            <a:ext cx="2326790" cy="276999"/>
          </a:xfrm>
          <a:prstGeom prst="rect">
            <a:avLst/>
          </a:prstGeom>
        </p:spPr>
        <p:txBody>
          <a:bodyPr wrap="square" anchor="t">
            <a:spAutoFit/>
          </a:bodyPr>
          <a:lstStyle>
            <a:lvl1pPr marL="0" indent="0" algn="l">
              <a:buNone/>
              <a:defRPr sz="1200" b="1">
                <a:solidFill>
                  <a:srgbClr val="FFFFFF"/>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16" name="Espace réservé pour une image  12"/>
          <p:cNvSpPr>
            <a:spLocks noGrp="1"/>
          </p:cNvSpPr>
          <p:nvPr>
            <p:ph type="pic" sz="quarter" idx="21" hasCustomPrompt="1"/>
          </p:nvPr>
        </p:nvSpPr>
        <p:spPr>
          <a:xfrm>
            <a:off x="4762047" y="1828799"/>
            <a:ext cx="596900" cy="634207"/>
          </a:xfrm>
          <a:prstGeom prst="rect">
            <a:avLst/>
          </a:prstGeom>
          <a:blipFill rotWithShape="1">
            <a:blip r:embed="rId7"/>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17" name="Espace réservé du texte 3"/>
          <p:cNvSpPr>
            <a:spLocks noGrp="1"/>
          </p:cNvSpPr>
          <p:nvPr>
            <p:ph type="body" sz="half" idx="22" hasCustomPrompt="1"/>
          </p:nvPr>
        </p:nvSpPr>
        <p:spPr>
          <a:xfrm>
            <a:off x="5764003" y="1828799"/>
            <a:ext cx="2326790" cy="276999"/>
          </a:xfrm>
          <a:prstGeom prst="rect">
            <a:avLst/>
          </a:prstGeom>
        </p:spPr>
        <p:txBody>
          <a:bodyPr wrap="square" anchor="t">
            <a:spAutoFit/>
          </a:bodyPr>
          <a:lstStyle>
            <a:lvl1pPr marL="0" indent="0" algn="l">
              <a:buNone/>
              <a:defRPr sz="1200" b="1">
                <a:solidFill>
                  <a:srgbClr val="FFFFFF"/>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18" name="Espace réservé pour une image  12"/>
          <p:cNvSpPr>
            <a:spLocks noGrp="1"/>
          </p:cNvSpPr>
          <p:nvPr>
            <p:ph type="pic" sz="quarter" idx="23" hasCustomPrompt="1"/>
          </p:nvPr>
        </p:nvSpPr>
        <p:spPr>
          <a:xfrm>
            <a:off x="4762047" y="3721893"/>
            <a:ext cx="596900" cy="634207"/>
          </a:xfrm>
          <a:prstGeom prst="rect">
            <a:avLst/>
          </a:prstGeom>
          <a:blipFill rotWithShape="1">
            <a:blip r:embed="rId8"/>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19" name="Espace réservé du texte 3"/>
          <p:cNvSpPr>
            <a:spLocks noGrp="1"/>
          </p:cNvSpPr>
          <p:nvPr>
            <p:ph type="body" sz="half" idx="24" hasCustomPrompt="1"/>
          </p:nvPr>
        </p:nvSpPr>
        <p:spPr>
          <a:xfrm>
            <a:off x="5764003" y="3721893"/>
            <a:ext cx="2326790" cy="276999"/>
          </a:xfrm>
          <a:prstGeom prst="rect">
            <a:avLst/>
          </a:prstGeom>
        </p:spPr>
        <p:txBody>
          <a:bodyPr wrap="square" anchor="t">
            <a:spAutoFit/>
          </a:bodyPr>
          <a:lstStyle>
            <a:lvl1pPr marL="0" indent="0" algn="l">
              <a:buNone/>
              <a:defRPr sz="1200" b="1">
                <a:solidFill>
                  <a:srgbClr val="FFFFFF"/>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20" name="Espace réservé du numéro de diapositive 5"/>
          <p:cNvSpPr>
            <a:spLocks noGrp="1"/>
          </p:cNvSpPr>
          <p:nvPr>
            <p:ph type="sldNum" sz="quarter" idx="12"/>
          </p:nvPr>
        </p:nvSpPr>
        <p:spPr>
          <a:xfrm>
            <a:off x="8217793" y="419851"/>
            <a:ext cx="469007" cy="365125"/>
          </a:xfrm>
        </p:spPr>
        <p:txBody>
          <a:bodyPr/>
          <a:lstStyle>
            <a:lvl1pPr>
              <a:defRPr sz="800" b="1">
                <a:solidFill>
                  <a:srgbClr val="FFFFFF"/>
                </a:solidFill>
                <a:latin typeface="Museo Sans 500"/>
                <a:cs typeface="Museo Sans 500"/>
              </a:defRPr>
            </a:lvl1pPr>
          </a:lstStyle>
          <a:p>
            <a:fld id="{0778A055-9CE0-514E-8D36-1A2B7DE83576}" type="slidenum">
              <a:rPr lang="en-US" smtClean="0"/>
              <a:pPr/>
              <a:t>‹#›</a:t>
            </a:fld>
            <a:endParaRPr lang="en-US" dirty="0"/>
          </a:p>
        </p:txBody>
      </p:sp>
      <p:sp>
        <p:nvSpPr>
          <p:cNvPr id="21" name="Espace réservé du texte 3"/>
          <p:cNvSpPr>
            <a:spLocks noGrp="1"/>
          </p:cNvSpPr>
          <p:nvPr>
            <p:ph type="body" sz="half" idx="2" hasCustomPrompt="1"/>
          </p:nvPr>
        </p:nvSpPr>
        <p:spPr>
          <a:xfrm>
            <a:off x="6182241" y="479403"/>
            <a:ext cx="1978573" cy="215444"/>
          </a:xfrm>
          <a:prstGeom prst="rect">
            <a:avLst/>
          </a:prstGeom>
        </p:spPr>
        <p:txBody>
          <a:bodyPr wrap="square">
            <a:spAutoFit/>
          </a:bodyPr>
          <a:lstStyle>
            <a:lvl1pPr marL="0" indent="0" algn="r">
              <a:buNone/>
              <a:defRPr sz="800" b="0">
                <a:solidFill>
                  <a:srgbClr val="FFFFFF"/>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Event Name</a:t>
            </a:r>
          </a:p>
        </p:txBody>
      </p:sp>
    </p:spTree>
    <p:extLst>
      <p:ext uri="{BB962C8B-B14F-4D97-AF65-F5344CB8AC3E}">
        <p14:creationId xmlns:p14="http://schemas.microsoft.com/office/powerpoint/2010/main" val="32043655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SIMPLE PAGE">
    <p:spTree>
      <p:nvGrpSpPr>
        <p:cNvPr id="1" name=""/>
        <p:cNvGrpSpPr/>
        <p:nvPr/>
      </p:nvGrpSpPr>
      <p:grpSpPr>
        <a:xfrm>
          <a:off x="0" y="0"/>
          <a:ext cx="0" cy="0"/>
          <a:chOff x="0" y="0"/>
          <a:chExt cx="0" cy="0"/>
        </a:xfrm>
      </p:grpSpPr>
      <p:sp>
        <p:nvSpPr>
          <p:cNvPr id="10" name="Titre 1"/>
          <p:cNvSpPr>
            <a:spLocks noGrp="1"/>
          </p:cNvSpPr>
          <p:nvPr>
            <p:ph type="title" hasCustomPrompt="1"/>
          </p:nvPr>
        </p:nvSpPr>
        <p:spPr>
          <a:xfrm>
            <a:off x="457200" y="274638"/>
            <a:ext cx="5585341" cy="510338"/>
          </a:xfrm>
          <a:prstGeom prst="rect">
            <a:avLst/>
          </a:prstGeom>
        </p:spPr>
        <p:txBody>
          <a:bodyPr anchor="t"/>
          <a:lstStyle>
            <a:lvl1pPr algn="l">
              <a:defRPr sz="2300">
                <a:solidFill>
                  <a:schemeClr val="tx2"/>
                </a:solidFill>
                <a:latin typeface="Museo Sans 900"/>
                <a:cs typeface="Museo Sans 900"/>
              </a:defRPr>
            </a:lvl1pPr>
          </a:lstStyle>
          <a:p>
            <a:r>
              <a:rPr lang="nl-BE" dirty="0" smtClean="0"/>
              <a:t>Click here to modify title and color</a:t>
            </a:r>
            <a:endParaRPr lang="en-US" dirty="0"/>
          </a:p>
        </p:txBody>
      </p:sp>
      <p:pic>
        <p:nvPicPr>
          <p:cNvPr id="13" name="Image 12" descr="WEC_logo quadri sans baselin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637" y="5750948"/>
            <a:ext cx="1581635" cy="887750"/>
          </a:xfrm>
          <a:prstGeom prst="rect">
            <a:avLst/>
          </a:prstGeom>
        </p:spPr>
      </p:pic>
      <p:pic>
        <p:nvPicPr>
          <p:cNvPr id="14" name="Image 13" descr="logo-leading.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2205" y="6115624"/>
            <a:ext cx="755410" cy="499984"/>
          </a:xfrm>
          <a:prstGeom prst="rect">
            <a:avLst/>
          </a:prstGeom>
        </p:spPr>
      </p:pic>
      <p:sp>
        <p:nvSpPr>
          <p:cNvPr id="17" name="Espace réservé du texte 3"/>
          <p:cNvSpPr>
            <a:spLocks noGrp="1"/>
          </p:cNvSpPr>
          <p:nvPr>
            <p:ph type="body" sz="half" idx="13" hasCustomPrompt="1"/>
          </p:nvPr>
        </p:nvSpPr>
        <p:spPr>
          <a:xfrm>
            <a:off x="470115" y="784977"/>
            <a:ext cx="5572426" cy="650124"/>
          </a:xfrm>
          <a:prstGeom prst="rect">
            <a:avLst/>
          </a:prstGeom>
        </p:spPr>
        <p:txBody>
          <a:bodyPr/>
          <a:lstStyle>
            <a:lvl1pPr marL="0" indent="0">
              <a:buNone/>
              <a:defRPr sz="1800">
                <a:solidFill>
                  <a:srgbClr val="1D3E50"/>
                </a:solidFill>
                <a:latin typeface="Museo Sans 300"/>
                <a:cs typeface="Museo Sans 3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Click here to modify the subtitle</a:t>
            </a:r>
          </a:p>
        </p:txBody>
      </p:sp>
      <p:sp>
        <p:nvSpPr>
          <p:cNvPr id="21" name="Espace réservé du texte 20"/>
          <p:cNvSpPr>
            <a:spLocks noGrp="1"/>
          </p:cNvSpPr>
          <p:nvPr>
            <p:ph type="body" sz="quarter" idx="14" hasCustomPrompt="1"/>
          </p:nvPr>
        </p:nvSpPr>
        <p:spPr>
          <a:xfrm>
            <a:off x="469900" y="1866900"/>
            <a:ext cx="7551738" cy="3492500"/>
          </a:xfrm>
          <a:prstGeom prst="rect">
            <a:avLst/>
          </a:prstGeom>
        </p:spPr>
        <p:txBody>
          <a:bodyPr vert="horz" anchor="t"/>
          <a:lstStyle>
            <a:lvl1pPr>
              <a:buFont typeface="Arial"/>
              <a:buNone/>
              <a:defRPr sz="1200" baseline="0">
                <a:latin typeface="Museo Sans 700" pitchFamily="50" charset="0"/>
                <a:cs typeface="Museo Sans 700" pitchFamily="50" charset="0"/>
              </a:defRPr>
            </a:lvl1pPr>
            <a:lvl2pPr>
              <a:buClr>
                <a:schemeClr val="accent4"/>
              </a:buClr>
              <a:buFont typeface="Arial"/>
              <a:buChar char="•"/>
              <a:defRPr sz="1200">
                <a:latin typeface=""/>
              </a:defRPr>
            </a:lvl2pPr>
          </a:lstStyle>
          <a:p>
            <a:pPr lvl="0"/>
            <a:r>
              <a:rPr lang="en-US" dirty="0" smtClean="0"/>
              <a:t>Click here to modify the text</a:t>
            </a:r>
          </a:p>
          <a:p>
            <a:pPr lvl="0"/>
            <a:endParaRPr lang="en-US" dirty="0" smtClean="0"/>
          </a:p>
          <a:p>
            <a:pPr lvl="0"/>
            <a:r>
              <a:rPr lang="en-US" dirty="0" smtClean="0"/>
              <a:t>This is a bullet point</a:t>
            </a:r>
          </a:p>
          <a:p>
            <a:pPr lvl="1"/>
            <a:r>
              <a:rPr lang="en-US" dirty="0" smtClean="0"/>
              <a:t>This is a second level bullet point</a:t>
            </a:r>
            <a:endParaRPr lang="en-US" dirty="0"/>
          </a:p>
        </p:txBody>
      </p:sp>
      <p:sp>
        <p:nvSpPr>
          <p:cNvPr id="22" name="Espace réservé du numéro de diapositive 5"/>
          <p:cNvSpPr>
            <a:spLocks noGrp="1"/>
          </p:cNvSpPr>
          <p:nvPr>
            <p:ph type="sldNum" sz="quarter" idx="12"/>
          </p:nvPr>
        </p:nvSpPr>
        <p:spPr>
          <a:xfrm>
            <a:off x="8217793" y="419851"/>
            <a:ext cx="469007" cy="365125"/>
          </a:xfrm>
        </p:spPr>
        <p:txBody>
          <a:bodyPr/>
          <a:lstStyle>
            <a:lvl1pPr>
              <a:defRPr sz="800" b="1">
                <a:solidFill>
                  <a:schemeClr val="tx2"/>
                </a:solidFill>
                <a:latin typeface="Museo Sans 500"/>
                <a:cs typeface="Museo Sans 500"/>
              </a:defRPr>
            </a:lvl1pPr>
          </a:lstStyle>
          <a:p>
            <a:fld id="{0778A055-9CE0-514E-8D36-1A2B7DE83576}" type="slidenum">
              <a:rPr lang="en-US" smtClean="0"/>
              <a:pPr/>
              <a:t>‹#›</a:t>
            </a:fld>
            <a:endParaRPr lang="en-US" dirty="0"/>
          </a:p>
        </p:txBody>
      </p:sp>
      <p:sp>
        <p:nvSpPr>
          <p:cNvPr id="23" name="Espace réservé du texte 3"/>
          <p:cNvSpPr>
            <a:spLocks noGrp="1"/>
          </p:cNvSpPr>
          <p:nvPr>
            <p:ph type="body" sz="half" idx="2" hasCustomPrompt="1"/>
          </p:nvPr>
        </p:nvSpPr>
        <p:spPr>
          <a:xfrm>
            <a:off x="6182241" y="479403"/>
            <a:ext cx="1978573" cy="215444"/>
          </a:xfrm>
          <a:prstGeom prst="rect">
            <a:avLst/>
          </a:prstGeom>
        </p:spPr>
        <p:txBody>
          <a:bodyPr wrap="square">
            <a:spAutoFit/>
          </a:bodyPr>
          <a:lstStyle>
            <a:lvl1pPr marL="0" indent="0" algn="r">
              <a:buNone/>
              <a:defRPr sz="800" b="0">
                <a:solidFill>
                  <a:schemeClr val="accent4"/>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Event Name</a:t>
            </a:r>
          </a:p>
        </p:txBody>
      </p:sp>
    </p:spTree>
    <p:extLst>
      <p:ext uri="{BB962C8B-B14F-4D97-AF65-F5344CB8AC3E}">
        <p14:creationId xmlns:p14="http://schemas.microsoft.com/office/powerpoint/2010/main" val="382219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VISUAL PAGE">
    <p:spTree>
      <p:nvGrpSpPr>
        <p:cNvPr id="1" name=""/>
        <p:cNvGrpSpPr/>
        <p:nvPr/>
      </p:nvGrpSpPr>
      <p:grpSpPr>
        <a:xfrm>
          <a:off x="0" y="0"/>
          <a:ext cx="0" cy="0"/>
          <a:chOff x="0" y="0"/>
          <a:chExt cx="0" cy="0"/>
        </a:xfrm>
      </p:grpSpPr>
      <p:pic>
        <p:nvPicPr>
          <p:cNvPr id="10" name="Image 9" descr="back-green-full.png"/>
          <p:cNvPicPr>
            <a:picLocks noChangeAspect="1"/>
          </p:cNvPicPr>
          <p:nvPr userDrawn="1"/>
        </p:nvPicPr>
        <p:blipFill>
          <a:blip r:embed="rId2"/>
          <a:stretch>
            <a:fillRect/>
          </a:stretch>
        </p:blipFill>
        <p:spPr>
          <a:xfrm>
            <a:off x="0" y="0"/>
            <a:ext cx="9144000" cy="6699250"/>
          </a:xfrm>
          <a:prstGeom prst="rect">
            <a:avLst/>
          </a:prstGeom>
        </p:spPr>
      </p:pic>
      <p:pic>
        <p:nvPicPr>
          <p:cNvPr id="8" name="Image 7" descr="WEC_logo quadri sans baseline.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2637" y="5750948"/>
            <a:ext cx="1581635" cy="887750"/>
          </a:xfrm>
          <a:prstGeom prst="rect">
            <a:avLst/>
          </a:prstGeom>
        </p:spPr>
      </p:pic>
      <p:pic>
        <p:nvPicPr>
          <p:cNvPr id="9" name="Image 8" descr="logo-leading.jp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12205" y="6115624"/>
            <a:ext cx="755410" cy="499984"/>
          </a:xfrm>
          <a:prstGeom prst="rect">
            <a:avLst/>
          </a:prstGeom>
        </p:spPr>
      </p:pic>
      <p:sp>
        <p:nvSpPr>
          <p:cNvPr id="11" name="Titre 1"/>
          <p:cNvSpPr>
            <a:spLocks noGrp="1"/>
          </p:cNvSpPr>
          <p:nvPr>
            <p:ph type="title" hasCustomPrompt="1"/>
          </p:nvPr>
        </p:nvSpPr>
        <p:spPr>
          <a:xfrm>
            <a:off x="457200" y="274638"/>
            <a:ext cx="5585341" cy="510338"/>
          </a:xfrm>
          <a:prstGeom prst="rect">
            <a:avLst/>
          </a:prstGeom>
        </p:spPr>
        <p:txBody>
          <a:bodyPr anchor="t"/>
          <a:lstStyle>
            <a:lvl1pPr algn="l">
              <a:defRPr sz="2300">
                <a:solidFill>
                  <a:srgbClr val="FFFFFF"/>
                </a:solidFill>
                <a:latin typeface="Museo Sans 900"/>
                <a:cs typeface="Museo Sans 900"/>
              </a:defRPr>
            </a:lvl1pPr>
          </a:lstStyle>
          <a:p>
            <a:r>
              <a:rPr lang="nl-BE" dirty="0" smtClean="0"/>
              <a:t>Click here to modify title</a:t>
            </a:r>
            <a:endParaRPr lang="en-US" dirty="0"/>
          </a:p>
        </p:txBody>
      </p:sp>
      <p:sp>
        <p:nvSpPr>
          <p:cNvPr id="12" name="Espace réservé pour une image  12"/>
          <p:cNvSpPr>
            <a:spLocks noGrp="1"/>
          </p:cNvSpPr>
          <p:nvPr>
            <p:ph type="pic" sz="quarter" idx="13" hasCustomPrompt="1"/>
          </p:nvPr>
        </p:nvSpPr>
        <p:spPr>
          <a:xfrm>
            <a:off x="1180648" y="1828799"/>
            <a:ext cx="596900" cy="634207"/>
          </a:xfrm>
          <a:prstGeom prst="rect">
            <a:avLst/>
          </a:prstGeom>
          <a:blipFill rotWithShape="1">
            <a:blip r:embed="rId5"/>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13" name="Espace réservé du texte 3"/>
          <p:cNvSpPr>
            <a:spLocks noGrp="1"/>
          </p:cNvSpPr>
          <p:nvPr>
            <p:ph type="body" sz="half" idx="18" hasCustomPrompt="1"/>
          </p:nvPr>
        </p:nvSpPr>
        <p:spPr>
          <a:xfrm>
            <a:off x="2182604" y="1828799"/>
            <a:ext cx="2326790" cy="276999"/>
          </a:xfrm>
          <a:prstGeom prst="rect">
            <a:avLst/>
          </a:prstGeom>
        </p:spPr>
        <p:txBody>
          <a:bodyPr wrap="square" anchor="t">
            <a:spAutoFit/>
          </a:bodyPr>
          <a:lstStyle>
            <a:lvl1pPr marL="0" indent="0" algn="l">
              <a:buNone/>
              <a:defRPr sz="1200" b="1">
                <a:solidFill>
                  <a:srgbClr val="FFFFFF"/>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14" name="Espace réservé pour une image  12"/>
          <p:cNvSpPr>
            <a:spLocks noGrp="1"/>
          </p:cNvSpPr>
          <p:nvPr>
            <p:ph type="pic" sz="quarter" idx="19" hasCustomPrompt="1"/>
          </p:nvPr>
        </p:nvSpPr>
        <p:spPr>
          <a:xfrm>
            <a:off x="1180648" y="3721893"/>
            <a:ext cx="596900" cy="634207"/>
          </a:xfrm>
          <a:prstGeom prst="rect">
            <a:avLst/>
          </a:prstGeom>
          <a:blipFill rotWithShape="1">
            <a:blip r:embed="rId6"/>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15" name="Espace réservé du texte 3"/>
          <p:cNvSpPr>
            <a:spLocks noGrp="1"/>
          </p:cNvSpPr>
          <p:nvPr>
            <p:ph type="body" sz="half" idx="20" hasCustomPrompt="1"/>
          </p:nvPr>
        </p:nvSpPr>
        <p:spPr>
          <a:xfrm>
            <a:off x="2182604" y="3721893"/>
            <a:ext cx="2326790" cy="276999"/>
          </a:xfrm>
          <a:prstGeom prst="rect">
            <a:avLst/>
          </a:prstGeom>
        </p:spPr>
        <p:txBody>
          <a:bodyPr wrap="square" anchor="t">
            <a:spAutoFit/>
          </a:bodyPr>
          <a:lstStyle>
            <a:lvl1pPr marL="0" indent="0" algn="l">
              <a:buNone/>
              <a:defRPr sz="1200" b="1">
                <a:solidFill>
                  <a:srgbClr val="FFFFFF"/>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16" name="Espace réservé pour une image  12"/>
          <p:cNvSpPr>
            <a:spLocks noGrp="1"/>
          </p:cNvSpPr>
          <p:nvPr>
            <p:ph type="pic" sz="quarter" idx="21" hasCustomPrompt="1"/>
          </p:nvPr>
        </p:nvSpPr>
        <p:spPr>
          <a:xfrm>
            <a:off x="4762047" y="1828799"/>
            <a:ext cx="596900" cy="634207"/>
          </a:xfrm>
          <a:prstGeom prst="rect">
            <a:avLst/>
          </a:prstGeom>
          <a:blipFill rotWithShape="1">
            <a:blip r:embed="rId7"/>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17" name="Espace réservé du texte 3"/>
          <p:cNvSpPr>
            <a:spLocks noGrp="1"/>
          </p:cNvSpPr>
          <p:nvPr>
            <p:ph type="body" sz="half" idx="22" hasCustomPrompt="1"/>
          </p:nvPr>
        </p:nvSpPr>
        <p:spPr>
          <a:xfrm>
            <a:off x="5764003" y="1828799"/>
            <a:ext cx="2326790" cy="276999"/>
          </a:xfrm>
          <a:prstGeom prst="rect">
            <a:avLst/>
          </a:prstGeom>
        </p:spPr>
        <p:txBody>
          <a:bodyPr wrap="square" anchor="t">
            <a:spAutoFit/>
          </a:bodyPr>
          <a:lstStyle>
            <a:lvl1pPr marL="0" indent="0" algn="l">
              <a:buNone/>
              <a:defRPr sz="1200" b="1">
                <a:solidFill>
                  <a:srgbClr val="FFFFFF"/>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18" name="Espace réservé pour une image  12"/>
          <p:cNvSpPr>
            <a:spLocks noGrp="1"/>
          </p:cNvSpPr>
          <p:nvPr>
            <p:ph type="pic" sz="quarter" idx="23" hasCustomPrompt="1"/>
          </p:nvPr>
        </p:nvSpPr>
        <p:spPr>
          <a:xfrm>
            <a:off x="4762047" y="3721893"/>
            <a:ext cx="596900" cy="634207"/>
          </a:xfrm>
          <a:prstGeom prst="rect">
            <a:avLst/>
          </a:prstGeom>
          <a:blipFill rotWithShape="1">
            <a:blip r:embed="rId8"/>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19" name="Espace réservé du texte 3"/>
          <p:cNvSpPr>
            <a:spLocks noGrp="1"/>
          </p:cNvSpPr>
          <p:nvPr>
            <p:ph type="body" sz="half" idx="24" hasCustomPrompt="1"/>
          </p:nvPr>
        </p:nvSpPr>
        <p:spPr>
          <a:xfrm>
            <a:off x="5764003" y="3721893"/>
            <a:ext cx="2326790" cy="276999"/>
          </a:xfrm>
          <a:prstGeom prst="rect">
            <a:avLst/>
          </a:prstGeom>
        </p:spPr>
        <p:txBody>
          <a:bodyPr wrap="square" anchor="t">
            <a:spAutoFit/>
          </a:bodyPr>
          <a:lstStyle>
            <a:lvl1pPr marL="0" indent="0" algn="l">
              <a:buNone/>
              <a:defRPr sz="1200" b="1">
                <a:solidFill>
                  <a:srgbClr val="FFFFFF"/>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20" name="Espace réservé du numéro de diapositive 5"/>
          <p:cNvSpPr>
            <a:spLocks noGrp="1"/>
          </p:cNvSpPr>
          <p:nvPr>
            <p:ph type="sldNum" sz="quarter" idx="12"/>
          </p:nvPr>
        </p:nvSpPr>
        <p:spPr>
          <a:xfrm>
            <a:off x="8217793" y="419851"/>
            <a:ext cx="469007" cy="365125"/>
          </a:xfrm>
        </p:spPr>
        <p:txBody>
          <a:bodyPr/>
          <a:lstStyle>
            <a:lvl1pPr>
              <a:defRPr sz="800" b="1">
                <a:solidFill>
                  <a:srgbClr val="FFFFFF"/>
                </a:solidFill>
                <a:latin typeface="Museo Sans 500"/>
                <a:cs typeface="Museo Sans 500"/>
              </a:defRPr>
            </a:lvl1pPr>
          </a:lstStyle>
          <a:p>
            <a:fld id="{0778A055-9CE0-514E-8D36-1A2B7DE83576}" type="slidenum">
              <a:rPr lang="en-US" smtClean="0"/>
              <a:pPr/>
              <a:t>‹#›</a:t>
            </a:fld>
            <a:endParaRPr lang="en-US" dirty="0"/>
          </a:p>
        </p:txBody>
      </p:sp>
      <p:sp>
        <p:nvSpPr>
          <p:cNvPr id="21" name="Espace réservé du texte 3"/>
          <p:cNvSpPr>
            <a:spLocks noGrp="1"/>
          </p:cNvSpPr>
          <p:nvPr>
            <p:ph type="body" sz="half" idx="2" hasCustomPrompt="1"/>
          </p:nvPr>
        </p:nvSpPr>
        <p:spPr>
          <a:xfrm>
            <a:off x="6182241" y="479403"/>
            <a:ext cx="1978573" cy="215444"/>
          </a:xfrm>
          <a:prstGeom prst="rect">
            <a:avLst/>
          </a:prstGeom>
        </p:spPr>
        <p:txBody>
          <a:bodyPr wrap="square">
            <a:spAutoFit/>
          </a:bodyPr>
          <a:lstStyle>
            <a:lvl1pPr marL="0" indent="0" algn="r">
              <a:buNone/>
              <a:defRPr sz="800" b="0">
                <a:solidFill>
                  <a:srgbClr val="FFFFFF"/>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Event Name</a:t>
            </a:r>
          </a:p>
        </p:txBody>
      </p:sp>
    </p:spTree>
    <p:extLst>
      <p:ext uri="{BB962C8B-B14F-4D97-AF65-F5344CB8AC3E}">
        <p14:creationId xmlns:p14="http://schemas.microsoft.com/office/powerpoint/2010/main" val="20264589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LIST WITH ICONS">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57200" y="274638"/>
            <a:ext cx="5585341" cy="510338"/>
          </a:xfrm>
          <a:prstGeom prst="rect">
            <a:avLst/>
          </a:prstGeom>
        </p:spPr>
        <p:txBody>
          <a:bodyPr anchor="t"/>
          <a:lstStyle>
            <a:lvl1pPr algn="l">
              <a:defRPr sz="2300">
                <a:solidFill>
                  <a:schemeClr val="tx2"/>
                </a:solidFill>
                <a:latin typeface="Museo Sans 900"/>
                <a:cs typeface="Museo Sans 900"/>
              </a:defRPr>
            </a:lvl1pPr>
          </a:lstStyle>
          <a:p>
            <a:r>
              <a:rPr lang="nl-BE" dirty="0" smtClean="0"/>
              <a:t>Click here to modify title and color</a:t>
            </a:r>
            <a:endParaRPr lang="en-US" dirty="0"/>
          </a:p>
        </p:txBody>
      </p:sp>
      <p:pic>
        <p:nvPicPr>
          <p:cNvPr id="10" name="Image 9" descr="WEC_logo quadri sans baselin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637" y="5750948"/>
            <a:ext cx="1581635" cy="887750"/>
          </a:xfrm>
          <a:prstGeom prst="rect">
            <a:avLst/>
          </a:prstGeom>
        </p:spPr>
      </p:pic>
      <p:pic>
        <p:nvPicPr>
          <p:cNvPr id="11" name="Image 10" descr="logo-leading.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2205" y="6115624"/>
            <a:ext cx="755410" cy="499984"/>
          </a:xfrm>
          <a:prstGeom prst="rect">
            <a:avLst/>
          </a:prstGeom>
        </p:spPr>
      </p:pic>
      <p:sp>
        <p:nvSpPr>
          <p:cNvPr id="13" name="Espace réservé pour une image  12"/>
          <p:cNvSpPr>
            <a:spLocks noGrp="1"/>
          </p:cNvSpPr>
          <p:nvPr>
            <p:ph type="pic" sz="quarter" idx="13" hasCustomPrompt="1"/>
          </p:nvPr>
        </p:nvSpPr>
        <p:spPr>
          <a:xfrm>
            <a:off x="774700" y="1194592"/>
            <a:ext cx="596900" cy="634207"/>
          </a:xfrm>
          <a:prstGeom prst="rect">
            <a:avLst/>
          </a:prstGeom>
          <a:blipFill rotWithShape="1">
            <a:blip r:embed="rId4"/>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14" name="Espace réservé pour une image  12"/>
          <p:cNvSpPr>
            <a:spLocks noGrp="1"/>
          </p:cNvSpPr>
          <p:nvPr>
            <p:ph type="pic" sz="quarter" idx="14" hasCustomPrompt="1"/>
          </p:nvPr>
        </p:nvSpPr>
        <p:spPr>
          <a:xfrm>
            <a:off x="774700" y="2092059"/>
            <a:ext cx="596900" cy="634207"/>
          </a:xfrm>
          <a:prstGeom prst="rect">
            <a:avLst/>
          </a:prstGeom>
          <a:blipFill rotWithShape="1">
            <a:blip r:embed="rId5"/>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15" name="Espace réservé pour une image  12"/>
          <p:cNvSpPr>
            <a:spLocks noGrp="1"/>
          </p:cNvSpPr>
          <p:nvPr>
            <p:ph type="pic" sz="quarter" idx="15" hasCustomPrompt="1"/>
          </p:nvPr>
        </p:nvSpPr>
        <p:spPr>
          <a:xfrm>
            <a:off x="774700" y="2997992"/>
            <a:ext cx="596900" cy="634207"/>
          </a:xfrm>
          <a:prstGeom prst="rect">
            <a:avLst/>
          </a:prstGeom>
          <a:blipFill rotWithShape="1">
            <a:blip r:embed="rId6"/>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16" name="Espace réservé pour une image  12"/>
          <p:cNvSpPr>
            <a:spLocks noGrp="1"/>
          </p:cNvSpPr>
          <p:nvPr>
            <p:ph type="pic" sz="quarter" idx="16" hasCustomPrompt="1"/>
          </p:nvPr>
        </p:nvSpPr>
        <p:spPr>
          <a:xfrm>
            <a:off x="774700" y="3878525"/>
            <a:ext cx="596900" cy="634207"/>
          </a:xfrm>
          <a:prstGeom prst="rect">
            <a:avLst/>
          </a:prstGeom>
          <a:blipFill rotWithShape="1">
            <a:blip r:embed="rId7"/>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17" name="Espace réservé pour une image  12"/>
          <p:cNvSpPr>
            <a:spLocks noGrp="1"/>
          </p:cNvSpPr>
          <p:nvPr>
            <p:ph type="pic" sz="quarter" idx="17" hasCustomPrompt="1"/>
          </p:nvPr>
        </p:nvSpPr>
        <p:spPr>
          <a:xfrm>
            <a:off x="774700" y="4792925"/>
            <a:ext cx="596900" cy="634207"/>
          </a:xfrm>
          <a:prstGeom prst="rect">
            <a:avLst/>
          </a:prstGeom>
          <a:blipFill rotWithShape="1">
            <a:blip r:embed="rId8"/>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18" name="Espace réservé du texte 3"/>
          <p:cNvSpPr>
            <a:spLocks noGrp="1"/>
          </p:cNvSpPr>
          <p:nvPr>
            <p:ph type="body" sz="half" idx="18" hasCustomPrompt="1"/>
          </p:nvPr>
        </p:nvSpPr>
        <p:spPr>
          <a:xfrm>
            <a:off x="1776655" y="1194592"/>
            <a:ext cx="4687645" cy="634207"/>
          </a:xfrm>
          <a:prstGeom prst="rect">
            <a:avLst/>
          </a:prstGeom>
        </p:spPr>
        <p:txBody>
          <a:bodyPr wrap="square" anchor="t">
            <a:noAutofit/>
          </a:bodyPr>
          <a:lstStyle>
            <a:lvl1pPr marL="0" indent="0" algn="l">
              <a:buNone/>
              <a:defRPr sz="1200" b="0">
                <a:solidFill>
                  <a:schemeClr val="accent4"/>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19" name="Espace réservé du texte 3"/>
          <p:cNvSpPr>
            <a:spLocks noGrp="1"/>
          </p:cNvSpPr>
          <p:nvPr>
            <p:ph type="body" sz="half" idx="19" hasCustomPrompt="1"/>
          </p:nvPr>
        </p:nvSpPr>
        <p:spPr>
          <a:xfrm>
            <a:off x="1776655" y="2092059"/>
            <a:ext cx="4687645" cy="634207"/>
          </a:xfrm>
          <a:prstGeom prst="rect">
            <a:avLst/>
          </a:prstGeom>
        </p:spPr>
        <p:txBody>
          <a:bodyPr wrap="square" anchor="t">
            <a:noAutofit/>
          </a:bodyPr>
          <a:lstStyle>
            <a:lvl1pPr marL="0" indent="0" algn="l">
              <a:buNone/>
              <a:defRPr sz="1200" b="0">
                <a:solidFill>
                  <a:schemeClr val="accent4"/>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20" name="Espace réservé du texte 3"/>
          <p:cNvSpPr>
            <a:spLocks noGrp="1"/>
          </p:cNvSpPr>
          <p:nvPr>
            <p:ph type="body" sz="half" idx="20" hasCustomPrompt="1"/>
          </p:nvPr>
        </p:nvSpPr>
        <p:spPr>
          <a:xfrm>
            <a:off x="1776655" y="2997992"/>
            <a:ext cx="4687645" cy="634207"/>
          </a:xfrm>
          <a:prstGeom prst="rect">
            <a:avLst/>
          </a:prstGeom>
        </p:spPr>
        <p:txBody>
          <a:bodyPr wrap="square" anchor="t">
            <a:noAutofit/>
          </a:bodyPr>
          <a:lstStyle>
            <a:lvl1pPr marL="0" indent="0" algn="l">
              <a:buNone/>
              <a:defRPr sz="1200" b="0">
                <a:solidFill>
                  <a:schemeClr val="accent4"/>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21" name="Espace réservé du texte 3"/>
          <p:cNvSpPr>
            <a:spLocks noGrp="1"/>
          </p:cNvSpPr>
          <p:nvPr>
            <p:ph type="body" sz="half" idx="21" hasCustomPrompt="1"/>
          </p:nvPr>
        </p:nvSpPr>
        <p:spPr>
          <a:xfrm>
            <a:off x="1776655" y="3878525"/>
            <a:ext cx="4687645" cy="634207"/>
          </a:xfrm>
          <a:prstGeom prst="rect">
            <a:avLst/>
          </a:prstGeom>
        </p:spPr>
        <p:txBody>
          <a:bodyPr wrap="square" anchor="t">
            <a:noAutofit/>
          </a:bodyPr>
          <a:lstStyle>
            <a:lvl1pPr marL="0" indent="0" algn="l">
              <a:buNone/>
              <a:defRPr sz="1200" b="0">
                <a:solidFill>
                  <a:schemeClr val="accent4"/>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22" name="Espace réservé du texte 3"/>
          <p:cNvSpPr>
            <a:spLocks noGrp="1"/>
          </p:cNvSpPr>
          <p:nvPr>
            <p:ph type="body" sz="half" idx="22" hasCustomPrompt="1"/>
          </p:nvPr>
        </p:nvSpPr>
        <p:spPr>
          <a:xfrm>
            <a:off x="1776655" y="4792925"/>
            <a:ext cx="4687645" cy="634207"/>
          </a:xfrm>
          <a:prstGeom prst="rect">
            <a:avLst/>
          </a:prstGeom>
        </p:spPr>
        <p:txBody>
          <a:bodyPr wrap="square" anchor="t">
            <a:noAutofit/>
          </a:bodyPr>
          <a:lstStyle>
            <a:lvl1pPr marL="0" indent="0" algn="l">
              <a:buNone/>
              <a:defRPr sz="1200" b="0">
                <a:solidFill>
                  <a:schemeClr val="accent4"/>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23" name="Espace réservé du numéro de diapositive 5"/>
          <p:cNvSpPr>
            <a:spLocks noGrp="1"/>
          </p:cNvSpPr>
          <p:nvPr>
            <p:ph type="sldNum" sz="quarter" idx="12"/>
          </p:nvPr>
        </p:nvSpPr>
        <p:spPr>
          <a:xfrm>
            <a:off x="8217793" y="419851"/>
            <a:ext cx="469007" cy="365125"/>
          </a:xfrm>
        </p:spPr>
        <p:txBody>
          <a:bodyPr/>
          <a:lstStyle>
            <a:lvl1pPr>
              <a:defRPr sz="800" b="1">
                <a:solidFill>
                  <a:schemeClr val="tx2"/>
                </a:solidFill>
                <a:latin typeface="Museo Sans 500"/>
                <a:cs typeface="Museo Sans 500"/>
              </a:defRPr>
            </a:lvl1pPr>
          </a:lstStyle>
          <a:p>
            <a:fld id="{0778A055-9CE0-514E-8D36-1A2B7DE83576}" type="slidenum">
              <a:rPr lang="en-US" smtClean="0"/>
              <a:pPr/>
              <a:t>‹#›</a:t>
            </a:fld>
            <a:endParaRPr lang="en-US" dirty="0"/>
          </a:p>
        </p:txBody>
      </p:sp>
      <p:sp>
        <p:nvSpPr>
          <p:cNvPr id="24" name="Espace réservé du texte 3"/>
          <p:cNvSpPr>
            <a:spLocks noGrp="1"/>
          </p:cNvSpPr>
          <p:nvPr>
            <p:ph type="body" sz="half" idx="2" hasCustomPrompt="1"/>
          </p:nvPr>
        </p:nvSpPr>
        <p:spPr>
          <a:xfrm>
            <a:off x="6182241" y="479403"/>
            <a:ext cx="1978573" cy="215444"/>
          </a:xfrm>
          <a:prstGeom prst="rect">
            <a:avLst/>
          </a:prstGeom>
        </p:spPr>
        <p:txBody>
          <a:bodyPr wrap="square">
            <a:spAutoFit/>
          </a:bodyPr>
          <a:lstStyle>
            <a:lvl1pPr marL="0" indent="0" algn="r">
              <a:buNone/>
              <a:defRPr sz="800" b="0">
                <a:solidFill>
                  <a:schemeClr val="accent4"/>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Event Name</a:t>
            </a:r>
          </a:p>
        </p:txBody>
      </p:sp>
    </p:spTree>
    <p:extLst>
      <p:ext uri="{BB962C8B-B14F-4D97-AF65-F5344CB8AC3E}">
        <p14:creationId xmlns:p14="http://schemas.microsoft.com/office/powerpoint/2010/main" val="22669315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SIMPLE PAGE">
    <p:spTree>
      <p:nvGrpSpPr>
        <p:cNvPr id="1" name=""/>
        <p:cNvGrpSpPr/>
        <p:nvPr/>
      </p:nvGrpSpPr>
      <p:grpSpPr>
        <a:xfrm>
          <a:off x="0" y="0"/>
          <a:ext cx="0" cy="0"/>
          <a:chOff x="0" y="0"/>
          <a:chExt cx="0" cy="0"/>
        </a:xfrm>
      </p:grpSpPr>
      <p:sp>
        <p:nvSpPr>
          <p:cNvPr id="10" name="Titre 1"/>
          <p:cNvSpPr>
            <a:spLocks noGrp="1"/>
          </p:cNvSpPr>
          <p:nvPr>
            <p:ph type="title" hasCustomPrompt="1"/>
          </p:nvPr>
        </p:nvSpPr>
        <p:spPr>
          <a:xfrm>
            <a:off x="457200" y="274638"/>
            <a:ext cx="5585341" cy="510338"/>
          </a:xfrm>
          <a:prstGeom prst="rect">
            <a:avLst/>
          </a:prstGeom>
        </p:spPr>
        <p:txBody>
          <a:bodyPr anchor="t"/>
          <a:lstStyle>
            <a:lvl1pPr algn="l">
              <a:defRPr sz="2300">
                <a:solidFill>
                  <a:schemeClr val="tx2"/>
                </a:solidFill>
                <a:latin typeface="Museo Sans 900"/>
                <a:cs typeface="Museo Sans 900"/>
              </a:defRPr>
            </a:lvl1pPr>
          </a:lstStyle>
          <a:p>
            <a:r>
              <a:rPr lang="nl-BE" dirty="0" smtClean="0"/>
              <a:t>Click here to modify title and color</a:t>
            </a:r>
            <a:endParaRPr lang="en-US" dirty="0"/>
          </a:p>
        </p:txBody>
      </p:sp>
      <p:pic>
        <p:nvPicPr>
          <p:cNvPr id="13" name="Image 12" descr="WEC_logo quadri sans baselin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637" y="5750948"/>
            <a:ext cx="1581635" cy="887750"/>
          </a:xfrm>
          <a:prstGeom prst="rect">
            <a:avLst/>
          </a:prstGeom>
        </p:spPr>
      </p:pic>
      <p:pic>
        <p:nvPicPr>
          <p:cNvPr id="14" name="Image 13" descr="logo-leading.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2205" y="6115624"/>
            <a:ext cx="755410" cy="499984"/>
          </a:xfrm>
          <a:prstGeom prst="rect">
            <a:avLst/>
          </a:prstGeom>
        </p:spPr>
      </p:pic>
      <p:sp>
        <p:nvSpPr>
          <p:cNvPr id="17" name="Espace réservé du texte 3"/>
          <p:cNvSpPr>
            <a:spLocks noGrp="1"/>
          </p:cNvSpPr>
          <p:nvPr>
            <p:ph type="body" sz="half" idx="13" hasCustomPrompt="1"/>
          </p:nvPr>
        </p:nvSpPr>
        <p:spPr>
          <a:xfrm>
            <a:off x="470115" y="784977"/>
            <a:ext cx="5572426" cy="650124"/>
          </a:xfrm>
          <a:prstGeom prst="rect">
            <a:avLst/>
          </a:prstGeom>
        </p:spPr>
        <p:txBody>
          <a:bodyPr/>
          <a:lstStyle>
            <a:lvl1pPr marL="0" indent="0">
              <a:buNone/>
              <a:defRPr sz="1800">
                <a:solidFill>
                  <a:srgbClr val="1D3E50"/>
                </a:solidFill>
                <a:latin typeface="Museo Sans 300"/>
                <a:cs typeface="Museo Sans 3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Click here to modify the subtitle</a:t>
            </a:r>
          </a:p>
        </p:txBody>
      </p:sp>
      <p:sp>
        <p:nvSpPr>
          <p:cNvPr id="21" name="Espace réservé du texte 20"/>
          <p:cNvSpPr>
            <a:spLocks noGrp="1"/>
          </p:cNvSpPr>
          <p:nvPr>
            <p:ph type="body" sz="quarter" idx="14" hasCustomPrompt="1"/>
          </p:nvPr>
        </p:nvSpPr>
        <p:spPr>
          <a:xfrm>
            <a:off x="469900" y="1866900"/>
            <a:ext cx="7551738" cy="3492500"/>
          </a:xfrm>
          <a:prstGeom prst="rect">
            <a:avLst/>
          </a:prstGeom>
        </p:spPr>
        <p:txBody>
          <a:bodyPr vert="horz" anchor="t"/>
          <a:lstStyle>
            <a:lvl1pPr>
              <a:buFont typeface="Arial"/>
              <a:buNone/>
              <a:defRPr sz="1200" baseline="0">
                <a:latin typeface="Museo Sans 700" pitchFamily="50" charset="0"/>
                <a:cs typeface="Museo Sans 700" pitchFamily="50" charset="0"/>
              </a:defRPr>
            </a:lvl1pPr>
            <a:lvl2pPr>
              <a:buClr>
                <a:schemeClr val="accent4"/>
              </a:buClr>
              <a:buFont typeface="Arial"/>
              <a:buChar char="•"/>
              <a:defRPr sz="1200">
                <a:latin typeface=""/>
              </a:defRPr>
            </a:lvl2pPr>
          </a:lstStyle>
          <a:p>
            <a:pPr lvl="0"/>
            <a:r>
              <a:rPr lang="en-US" dirty="0" smtClean="0"/>
              <a:t>Click here to modify the text</a:t>
            </a:r>
          </a:p>
          <a:p>
            <a:pPr lvl="0"/>
            <a:endParaRPr lang="en-US" dirty="0" smtClean="0"/>
          </a:p>
          <a:p>
            <a:pPr lvl="0"/>
            <a:r>
              <a:rPr lang="en-US" dirty="0" smtClean="0"/>
              <a:t>This is a bullet point</a:t>
            </a:r>
          </a:p>
          <a:p>
            <a:pPr lvl="1"/>
            <a:r>
              <a:rPr lang="en-US" dirty="0" smtClean="0"/>
              <a:t>This is a second level bullet point</a:t>
            </a:r>
            <a:endParaRPr lang="en-US" dirty="0"/>
          </a:p>
        </p:txBody>
      </p:sp>
      <p:sp>
        <p:nvSpPr>
          <p:cNvPr id="22" name="Espace réservé du numéro de diapositive 5"/>
          <p:cNvSpPr>
            <a:spLocks noGrp="1"/>
          </p:cNvSpPr>
          <p:nvPr>
            <p:ph type="sldNum" sz="quarter" idx="12"/>
          </p:nvPr>
        </p:nvSpPr>
        <p:spPr>
          <a:xfrm>
            <a:off x="8217793" y="419851"/>
            <a:ext cx="469007" cy="365125"/>
          </a:xfrm>
        </p:spPr>
        <p:txBody>
          <a:bodyPr/>
          <a:lstStyle>
            <a:lvl1pPr>
              <a:defRPr sz="800" b="1">
                <a:solidFill>
                  <a:schemeClr val="tx2"/>
                </a:solidFill>
                <a:latin typeface="Museo Sans 500"/>
                <a:cs typeface="Museo Sans 500"/>
              </a:defRPr>
            </a:lvl1pPr>
          </a:lstStyle>
          <a:p>
            <a:fld id="{0778A055-9CE0-514E-8D36-1A2B7DE83576}" type="slidenum">
              <a:rPr lang="en-US" smtClean="0"/>
              <a:pPr/>
              <a:t>‹#›</a:t>
            </a:fld>
            <a:endParaRPr lang="en-US" dirty="0"/>
          </a:p>
        </p:txBody>
      </p:sp>
      <p:sp>
        <p:nvSpPr>
          <p:cNvPr id="23" name="Espace réservé du texte 3"/>
          <p:cNvSpPr>
            <a:spLocks noGrp="1"/>
          </p:cNvSpPr>
          <p:nvPr>
            <p:ph type="body" sz="half" idx="2" hasCustomPrompt="1"/>
          </p:nvPr>
        </p:nvSpPr>
        <p:spPr>
          <a:xfrm>
            <a:off x="6182241" y="479403"/>
            <a:ext cx="1978573" cy="215444"/>
          </a:xfrm>
          <a:prstGeom prst="rect">
            <a:avLst/>
          </a:prstGeom>
        </p:spPr>
        <p:txBody>
          <a:bodyPr wrap="square">
            <a:spAutoFit/>
          </a:bodyPr>
          <a:lstStyle>
            <a:lvl1pPr marL="0" indent="0" algn="r">
              <a:buNone/>
              <a:defRPr sz="800" b="0">
                <a:solidFill>
                  <a:schemeClr val="accent4"/>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Event Name</a:t>
            </a:r>
          </a:p>
        </p:txBody>
      </p:sp>
    </p:spTree>
    <p:extLst>
      <p:ext uri="{BB962C8B-B14F-4D97-AF65-F5344CB8AC3E}">
        <p14:creationId xmlns:p14="http://schemas.microsoft.com/office/powerpoint/2010/main" val="41127763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7_SIMPLE PAGE">
    <p:spTree>
      <p:nvGrpSpPr>
        <p:cNvPr id="1" name=""/>
        <p:cNvGrpSpPr/>
        <p:nvPr/>
      </p:nvGrpSpPr>
      <p:grpSpPr>
        <a:xfrm>
          <a:off x="0" y="0"/>
          <a:ext cx="0" cy="0"/>
          <a:chOff x="0" y="0"/>
          <a:chExt cx="0" cy="0"/>
        </a:xfrm>
      </p:grpSpPr>
      <p:sp>
        <p:nvSpPr>
          <p:cNvPr id="10" name="Titre 1"/>
          <p:cNvSpPr>
            <a:spLocks noGrp="1"/>
          </p:cNvSpPr>
          <p:nvPr>
            <p:ph type="title" hasCustomPrompt="1"/>
          </p:nvPr>
        </p:nvSpPr>
        <p:spPr>
          <a:xfrm>
            <a:off x="457200" y="274638"/>
            <a:ext cx="5585341" cy="510338"/>
          </a:xfrm>
          <a:prstGeom prst="rect">
            <a:avLst/>
          </a:prstGeom>
        </p:spPr>
        <p:txBody>
          <a:bodyPr anchor="t"/>
          <a:lstStyle>
            <a:lvl1pPr algn="l">
              <a:defRPr sz="2300">
                <a:solidFill>
                  <a:schemeClr val="tx2"/>
                </a:solidFill>
                <a:latin typeface="Museo Sans 900"/>
                <a:cs typeface="Museo Sans 900"/>
              </a:defRPr>
            </a:lvl1pPr>
          </a:lstStyle>
          <a:p>
            <a:r>
              <a:rPr lang="nl-BE" dirty="0" smtClean="0"/>
              <a:t>Click here to modify title and color</a:t>
            </a:r>
            <a:endParaRPr lang="en-US" dirty="0"/>
          </a:p>
        </p:txBody>
      </p:sp>
      <p:pic>
        <p:nvPicPr>
          <p:cNvPr id="13" name="Image 12" descr="WEC_logo quadri sans baselin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637" y="5750948"/>
            <a:ext cx="1581635" cy="887750"/>
          </a:xfrm>
          <a:prstGeom prst="rect">
            <a:avLst/>
          </a:prstGeom>
        </p:spPr>
      </p:pic>
      <p:pic>
        <p:nvPicPr>
          <p:cNvPr id="14" name="Image 13" descr="logo-leading.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2205" y="6115624"/>
            <a:ext cx="755410" cy="499984"/>
          </a:xfrm>
          <a:prstGeom prst="rect">
            <a:avLst/>
          </a:prstGeom>
        </p:spPr>
      </p:pic>
      <p:sp>
        <p:nvSpPr>
          <p:cNvPr id="17" name="Espace réservé du texte 3"/>
          <p:cNvSpPr>
            <a:spLocks noGrp="1"/>
          </p:cNvSpPr>
          <p:nvPr>
            <p:ph type="body" sz="half" idx="13" hasCustomPrompt="1"/>
          </p:nvPr>
        </p:nvSpPr>
        <p:spPr>
          <a:xfrm>
            <a:off x="470115" y="784977"/>
            <a:ext cx="5572426" cy="650124"/>
          </a:xfrm>
          <a:prstGeom prst="rect">
            <a:avLst/>
          </a:prstGeom>
        </p:spPr>
        <p:txBody>
          <a:bodyPr/>
          <a:lstStyle>
            <a:lvl1pPr marL="0" indent="0">
              <a:buNone/>
              <a:defRPr sz="1800">
                <a:solidFill>
                  <a:srgbClr val="1D3E50"/>
                </a:solidFill>
                <a:latin typeface="Museo Sans 300"/>
                <a:cs typeface="Museo Sans 3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Click here to modify the subtitle</a:t>
            </a:r>
          </a:p>
        </p:txBody>
      </p:sp>
      <p:sp>
        <p:nvSpPr>
          <p:cNvPr id="21" name="Espace réservé du texte 20"/>
          <p:cNvSpPr>
            <a:spLocks noGrp="1"/>
          </p:cNvSpPr>
          <p:nvPr>
            <p:ph type="body" sz="quarter" idx="14" hasCustomPrompt="1"/>
          </p:nvPr>
        </p:nvSpPr>
        <p:spPr>
          <a:xfrm>
            <a:off x="469900" y="1866900"/>
            <a:ext cx="7551738" cy="3492500"/>
          </a:xfrm>
          <a:prstGeom prst="rect">
            <a:avLst/>
          </a:prstGeom>
        </p:spPr>
        <p:txBody>
          <a:bodyPr vert="horz" anchor="t"/>
          <a:lstStyle>
            <a:lvl1pPr>
              <a:buFont typeface="Arial"/>
              <a:buNone/>
              <a:defRPr sz="1200" baseline="0">
                <a:latin typeface="Museo Sans 700" pitchFamily="50" charset="0"/>
                <a:cs typeface="Museo Sans 700" pitchFamily="50" charset="0"/>
              </a:defRPr>
            </a:lvl1pPr>
            <a:lvl2pPr>
              <a:buClr>
                <a:schemeClr val="accent4"/>
              </a:buClr>
              <a:buFont typeface="Arial"/>
              <a:buChar char="•"/>
              <a:defRPr sz="1200">
                <a:latin typeface=""/>
              </a:defRPr>
            </a:lvl2pPr>
          </a:lstStyle>
          <a:p>
            <a:pPr lvl="0"/>
            <a:r>
              <a:rPr lang="en-US" dirty="0" smtClean="0"/>
              <a:t>Click here to modify the text</a:t>
            </a:r>
          </a:p>
          <a:p>
            <a:pPr lvl="0"/>
            <a:endParaRPr lang="en-US" dirty="0" smtClean="0"/>
          </a:p>
          <a:p>
            <a:pPr lvl="0"/>
            <a:r>
              <a:rPr lang="en-US" dirty="0" smtClean="0"/>
              <a:t>This is a bullet point</a:t>
            </a:r>
          </a:p>
          <a:p>
            <a:pPr lvl="1"/>
            <a:r>
              <a:rPr lang="en-US" dirty="0" smtClean="0"/>
              <a:t>This is a second level bullet point</a:t>
            </a:r>
            <a:endParaRPr lang="en-US" dirty="0"/>
          </a:p>
        </p:txBody>
      </p:sp>
      <p:sp>
        <p:nvSpPr>
          <p:cNvPr id="22" name="Espace réservé du numéro de diapositive 5"/>
          <p:cNvSpPr>
            <a:spLocks noGrp="1"/>
          </p:cNvSpPr>
          <p:nvPr>
            <p:ph type="sldNum" sz="quarter" idx="12"/>
          </p:nvPr>
        </p:nvSpPr>
        <p:spPr>
          <a:xfrm>
            <a:off x="8217793" y="419851"/>
            <a:ext cx="469007" cy="365125"/>
          </a:xfrm>
        </p:spPr>
        <p:txBody>
          <a:bodyPr/>
          <a:lstStyle>
            <a:lvl1pPr>
              <a:defRPr sz="800" b="1">
                <a:solidFill>
                  <a:schemeClr val="tx2"/>
                </a:solidFill>
                <a:latin typeface="Museo Sans 500"/>
                <a:cs typeface="Museo Sans 500"/>
              </a:defRPr>
            </a:lvl1pPr>
          </a:lstStyle>
          <a:p>
            <a:fld id="{0778A055-9CE0-514E-8D36-1A2B7DE83576}" type="slidenum">
              <a:rPr lang="en-US" smtClean="0"/>
              <a:pPr/>
              <a:t>‹#›</a:t>
            </a:fld>
            <a:endParaRPr lang="en-US" dirty="0"/>
          </a:p>
        </p:txBody>
      </p:sp>
      <p:sp>
        <p:nvSpPr>
          <p:cNvPr id="23" name="Espace réservé du texte 3"/>
          <p:cNvSpPr>
            <a:spLocks noGrp="1"/>
          </p:cNvSpPr>
          <p:nvPr>
            <p:ph type="body" sz="half" idx="2" hasCustomPrompt="1"/>
          </p:nvPr>
        </p:nvSpPr>
        <p:spPr>
          <a:xfrm>
            <a:off x="6182241" y="479403"/>
            <a:ext cx="1978573" cy="215444"/>
          </a:xfrm>
          <a:prstGeom prst="rect">
            <a:avLst/>
          </a:prstGeom>
        </p:spPr>
        <p:txBody>
          <a:bodyPr wrap="square">
            <a:spAutoFit/>
          </a:bodyPr>
          <a:lstStyle>
            <a:lvl1pPr marL="0" indent="0" algn="r">
              <a:buNone/>
              <a:defRPr sz="800" b="0">
                <a:solidFill>
                  <a:schemeClr val="accent4"/>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Event Name</a:t>
            </a:r>
          </a:p>
        </p:txBody>
      </p:sp>
    </p:spTree>
    <p:extLst>
      <p:ext uri="{BB962C8B-B14F-4D97-AF65-F5344CB8AC3E}">
        <p14:creationId xmlns:p14="http://schemas.microsoft.com/office/powerpoint/2010/main" val="27285776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8_SIMPLE PAGE">
    <p:spTree>
      <p:nvGrpSpPr>
        <p:cNvPr id="1" name=""/>
        <p:cNvGrpSpPr/>
        <p:nvPr/>
      </p:nvGrpSpPr>
      <p:grpSpPr>
        <a:xfrm>
          <a:off x="0" y="0"/>
          <a:ext cx="0" cy="0"/>
          <a:chOff x="0" y="0"/>
          <a:chExt cx="0" cy="0"/>
        </a:xfrm>
      </p:grpSpPr>
      <p:sp>
        <p:nvSpPr>
          <p:cNvPr id="10" name="Titre 1"/>
          <p:cNvSpPr>
            <a:spLocks noGrp="1"/>
          </p:cNvSpPr>
          <p:nvPr>
            <p:ph type="title" hasCustomPrompt="1"/>
          </p:nvPr>
        </p:nvSpPr>
        <p:spPr>
          <a:xfrm>
            <a:off x="457200" y="274638"/>
            <a:ext cx="5585341" cy="510338"/>
          </a:xfrm>
          <a:prstGeom prst="rect">
            <a:avLst/>
          </a:prstGeom>
        </p:spPr>
        <p:txBody>
          <a:bodyPr anchor="t"/>
          <a:lstStyle>
            <a:lvl1pPr algn="l">
              <a:defRPr sz="2300">
                <a:solidFill>
                  <a:schemeClr val="tx2"/>
                </a:solidFill>
                <a:latin typeface="Museo Sans 900"/>
                <a:cs typeface="Museo Sans 900"/>
              </a:defRPr>
            </a:lvl1pPr>
          </a:lstStyle>
          <a:p>
            <a:r>
              <a:rPr lang="nl-BE" dirty="0" smtClean="0"/>
              <a:t>Click here to modify title and color</a:t>
            </a:r>
            <a:endParaRPr lang="en-US" dirty="0"/>
          </a:p>
        </p:txBody>
      </p:sp>
      <p:pic>
        <p:nvPicPr>
          <p:cNvPr id="13" name="Image 12" descr="WEC_logo quadri sans baselin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637" y="5750948"/>
            <a:ext cx="1581635" cy="887750"/>
          </a:xfrm>
          <a:prstGeom prst="rect">
            <a:avLst/>
          </a:prstGeom>
        </p:spPr>
      </p:pic>
      <p:pic>
        <p:nvPicPr>
          <p:cNvPr id="14" name="Image 13" descr="logo-leading.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2205" y="6115624"/>
            <a:ext cx="755410" cy="499984"/>
          </a:xfrm>
          <a:prstGeom prst="rect">
            <a:avLst/>
          </a:prstGeom>
        </p:spPr>
      </p:pic>
      <p:sp>
        <p:nvSpPr>
          <p:cNvPr id="17" name="Espace réservé du texte 3"/>
          <p:cNvSpPr>
            <a:spLocks noGrp="1"/>
          </p:cNvSpPr>
          <p:nvPr>
            <p:ph type="body" sz="half" idx="13" hasCustomPrompt="1"/>
          </p:nvPr>
        </p:nvSpPr>
        <p:spPr>
          <a:xfrm>
            <a:off x="470115" y="784977"/>
            <a:ext cx="5572426" cy="650124"/>
          </a:xfrm>
          <a:prstGeom prst="rect">
            <a:avLst/>
          </a:prstGeom>
        </p:spPr>
        <p:txBody>
          <a:bodyPr/>
          <a:lstStyle>
            <a:lvl1pPr marL="0" indent="0">
              <a:buNone/>
              <a:defRPr sz="1800">
                <a:solidFill>
                  <a:srgbClr val="1D3E50"/>
                </a:solidFill>
                <a:latin typeface="Museo Sans 300"/>
                <a:cs typeface="Museo Sans 3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Click here to modify the subtitle</a:t>
            </a:r>
          </a:p>
        </p:txBody>
      </p:sp>
      <p:sp>
        <p:nvSpPr>
          <p:cNvPr id="21" name="Espace réservé du texte 20"/>
          <p:cNvSpPr>
            <a:spLocks noGrp="1"/>
          </p:cNvSpPr>
          <p:nvPr>
            <p:ph type="body" sz="quarter" idx="14" hasCustomPrompt="1"/>
          </p:nvPr>
        </p:nvSpPr>
        <p:spPr>
          <a:xfrm>
            <a:off x="469900" y="1866900"/>
            <a:ext cx="7551738" cy="3492500"/>
          </a:xfrm>
          <a:prstGeom prst="rect">
            <a:avLst/>
          </a:prstGeom>
        </p:spPr>
        <p:txBody>
          <a:bodyPr vert="horz" anchor="t"/>
          <a:lstStyle>
            <a:lvl1pPr>
              <a:buFont typeface="Arial"/>
              <a:buNone/>
              <a:defRPr sz="1200" baseline="0">
                <a:latin typeface="Museo Sans 700" pitchFamily="50" charset="0"/>
                <a:cs typeface="Museo Sans 700" pitchFamily="50" charset="0"/>
              </a:defRPr>
            </a:lvl1pPr>
            <a:lvl2pPr>
              <a:buClr>
                <a:schemeClr val="accent4"/>
              </a:buClr>
              <a:buFont typeface="Arial"/>
              <a:buChar char="•"/>
              <a:defRPr sz="1200">
                <a:latin typeface=""/>
              </a:defRPr>
            </a:lvl2pPr>
          </a:lstStyle>
          <a:p>
            <a:pPr lvl="0"/>
            <a:r>
              <a:rPr lang="en-US" dirty="0" smtClean="0"/>
              <a:t>Click here to modify the text</a:t>
            </a:r>
          </a:p>
          <a:p>
            <a:pPr lvl="0"/>
            <a:endParaRPr lang="en-US" dirty="0" smtClean="0"/>
          </a:p>
          <a:p>
            <a:pPr lvl="0"/>
            <a:r>
              <a:rPr lang="en-US" dirty="0" smtClean="0"/>
              <a:t>This is a bullet point</a:t>
            </a:r>
          </a:p>
          <a:p>
            <a:pPr lvl="1"/>
            <a:r>
              <a:rPr lang="en-US" dirty="0" smtClean="0"/>
              <a:t>This is a second level bullet point</a:t>
            </a:r>
            <a:endParaRPr lang="en-US" dirty="0"/>
          </a:p>
        </p:txBody>
      </p:sp>
      <p:sp>
        <p:nvSpPr>
          <p:cNvPr id="22" name="Espace réservé du numéro de diapositive 5"/>
          <p:cNvSpPr>
            <a:spLocks noGrp="1"/>
          </p:cNvSpPr>
          <p:nvPr>
            <p:ph type="sldNum" sz="quarter" idx="12"/>
          </p:nvPr>
        </p:nvSpPr>
        <p:spPr>
          <a:xfrm>
            <a:off x="8217793" y="419851"/>
            <a:ext cx="469007" cy="365125"/>
          </a:xfrm>
        </p:spPr>
        <p:txBody>
          <a:bodyPr/>
          <a:lstStyle>
            <a:lvl1pPr>
              <a:defRPr sz="800" b="1">
                <a:solidFill>
                  <a:schemeClr val="tx2"/>
                </a:solidFill>
                <a:latin typeface="Museo Sans 500"/>
                <a:cs typeface="Museo Sans 500"/>
              </a:defRPr>
            </a:lvl1pPr>
          </a:lstStyle>
          <a:p>
            <a:fld id="{0778A055-9CE0-514E-8D36-1A2B7DE83576}" type="slidenum">
              <a:rPr lang="en-US" smtClean="0"/>
              <a:pPr/>
              <a:t>‹#›</a:t>
            </a:fld>
            <a:endParaRPr lang="en-US" dirty="0"/>
          </a:p>
        </p:txBody>
      </p:sp>
      <p:sp>
        <p:nvSpPr>
          <p:cNvPr id="23" name="Espace réservé du texte 3"/>
          <p:cNvSpPr>
            <a:spLocks noGrp="1"/>
          </p:cNvSpPr>
          <p:nvPr>
            <p:ph type="body" sz="half" idx="2" hasCustomPrompt="1"/>
          </p:nvPr>
        </p:nvSpPr>
        <p:spPr>
          <a:xfrm>
            <a:off x="6182241" y="479403"/>
            <a:ext cx="1978573" cy="215444"/>
          </a:xfrm>
          <a:prstGeom prst="rect">
            <a:avLst/>
          </a:prstGeom>
        </p:spPr>
        <p:txBody>
          <a:bodyPr wrap="square">
            <a:spAutoFit/>
          </a:bodyPr>
          <a:lstStyle>
            <a:lvl1pPr marL="0" indent="0" algn="r">
              <a:buNone/>
              <a:defRPr sz="800" b="0">
                <a:solidFill>
                  <a:schemeClr val="accent4"/>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Event Name</a:t>
            </a:r>
          </a:p>
        </p:txBody>
      </p:sp>
    </p:spTree>
    <p:extLst>
      <p:ext uri="{BB962C8B-B14F-4D97-AF65-F5344CB8AC3E}">
        <p14:creationId xmlns:p14="http://schemas.microsoft.com/office/powerpoint/2010/main" val="2728577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8" name="Ellipse 7"/>
          <p:cNvSpPr/>
          <p:nvPr userDrawn="1"/>
        </p:nvSpPr>
        <p:spPr>
          <a:xfrm>
            <a:off x="1580297" y="356875"/>
            <a:ext cx="6281823" cy="6281823"/>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Image 9" descr="globe-transparent.png"/>
          <p:cNvPicPr>
            <a:picLocks noChangeAspect="1"/>
          </p:cNvPicPr>
          <p:nvPr userDrawn="1"/>
        </p:nvPicPr>
        <p:blipFill>
          <a:blip r:embed="rId2"/>
          <a:stretch>
            <a:fillRect/>
          </a:stretch>
        </p:blipFill>
        <p:spPr>
          <a:xfrm>
            <a:off x="1580297" y="240208"/>
            <a:ext cx="6299200" cy="6375400"/>
          </a:xfrm>
          <a:prstGeom prst="rect">
            <a:avLst/>
          </a:prstGeom>
        </p:spPr>
      </p:pic>
      <p:sp>
        <p:nvSpPr>
          <p:cNvPr id="9" name="Forme libre 8"/>
          <p:cNvSpPr/>
          <p:nvPr userDrawn="1"/>
        </p:nvSpPr>
        <p:spPr>
          <a:xfrm>
            <a:off x="2518865" y="-293895"/>
            <a:ext cx="2749758" cy="2749758"/>
          </a:xfrm>
          <a:custGeom>
            <a:avLst/>
            <a:gdLst>
              <a:gd name="connsiteX0" fmla="*/ 0 w 2749758"/>
              <a:gd name="connsiteY0" fmla="*/ 1374879 h 2749758"/>
              <a:gd name="connsiteX1" fmla="*/ 1374879 w 2749758"/>
              <a:gd name="connsiteY1" fmla="*/ 0 h 2749758"/>
              <a:gd name="connsiteX2" fmla="*/ 2749758 w 2749758"/>
              <a:gd name="connsiteY2" fmla="*/ 1374879 h 2749758"/>
              <a:gd name="connsiteX3" fmla="*/ 1374879 w 2749758"/>
              <a:gd name="connsiteY3" fmla="*/ 2749758 h 2749758"/>
              <a:gd name="connsiteX4" fmla="*/ 0 w 2749758"/>
              <a:gd name="connsiteY4" fmla="*/ 1374879 h 2749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9758" h="2749758">
                <a:moveTo>
                  <a:pt x="0" y="1374879"/>
                </a:moveTo>
                <a:cubicBezTo>
                  <a:pt x="0" y="615554"/>
                  <a:pt x="615554" y="0"/>
                  <a:pt x="1374879" y="0"/>
                </a:cubicBezTo>
                <a:cubicBezTo>
                  <a:pt x="2134204" y="0"/>
                  <a:pt x="2749758" y="615554"/>
                  <a:pt x="2749758" y="1374879"/>
                </a:cubicBezTo>
                <a:cubicBezTo>
                  <a:pt x="2749758" y="2134204"/>
                  <a:pt x="2134204" y="2749758"/>
                  <a:pt x="1374879" y="2749758"/>
                </a:cubicBezTo>
                <a:cubicBezTo>
                  <a:pt x="615554" y="2749758"/>
                  <a:pt x="0" y="2134204"/>
                  <a:pt x="0" y="1374879"/>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ZoneTexte 11"/>
          <p:cNvSpPr txBox="1"/>
          <p:nvPr userDrawn="1"/>
        </p:nvSpPr>
        <p:spPr>
          <a:xfrm>
            <a:off x="2932550" y="1020701"/>
            <a:ext cx="2382259" cy="553998"/>
          </a:xfrm>
          <a:prstGeom prst="rect">
            <a:avLst/>
          </a:prstGeom>
          <a:noFill/>
        </p:spPr>
        <p:txBody>
          <a:bodyPr wrap="square" rtlCol="0">
            <a:spAutoFit/>
          </a:bodyPr>
          <a:lstStyle/>
          <a:p>
            <a:r>
              <a:rPr lang="en-US" sz="3000" b="1" dirty="0" smtClean="0">
                <a:solidFill>
                  <a:schemeClr val="tx2"/>
                </a:solidFill>
                <a:latin typeface="Museo Sans 700"/>
                <a:cs typeface="Museo Sans 700"/>
              </a:rPr>
              <a:t>Content</a:t>
            </a:r>
            <a:endParaRPr lang="en-US" sz="3000" b="1" dirty="0">
              <a:solidFill>
                <a:schemeClr val="tx2"/>
              </a:solidFill>
              <a:latin typeface="Museo Sans 700"/>
              <a:cs typeface="Museo Sans 700"/>
            </a:endParaRPr>
          </a:p>
        </p:txBody>
      </p:sp>
      <p:sp>
        <p:nvSpPr>
          <p:cNvPr id="13" name="Espace réservé du texte 3"/>
          <p:cNvSpPr>
            <a:spLocks noGrp="1"/>
          </p:cNvSpPr>
          <p:nvPr>
            <p:ph type="body" sz="half" idx="13" hasCustomPrompt="1"/>
          </p:nvPr>
        </p:nvSpPr>
        <p:spPr>
          <a:xfrm>
            <a:off x="3074682" y="2782455"/>
            <a:ext cx="2967859" cy="1815881"/>
          </a:xfrm>
          <a:prstGeom prst="rect">
            <a:avLst/>
          </a:prstGeom>
        </p:spPr>
        <p:txBody>
          <a:bodyPr wrap="square">
            <a:spAutoFit/>
          </a:bodyPr>
          <a:lstStyle>
            <a:lvl1pPr marL="342900" marR="0" indent="-342900" algn="l" defTabSz="457200" rtl="0" eaLnBrk="1" fontAlgn="base" latinLnBrk="0" hangingPunct="1">
              <a:lnSpc>
                <a:spcPct val="100000"/>
              </a:lnSpc>
              <a:spcBef>
                <a:spcPct val="20000"/>
              </a:spcBef>
              <a:spcAft>
                <a:spcPct val="0"/>
              </a:spcAft>
              <a:buClrTx/>
              <a:buSzTx/>
              <a:buFont typeface="+mj-lt"/>
              <a:buAutoNum type="arabicPeriod"/>
              <a:tabLst/>
              <a:defRPr sz="1600" b="1">
                <a:solidFill>
                  <a:schemeClr val="bg1"/>
                </a:solidFill>
                <a:latin typeface="Museo Sans 700"/>
                <a:cs typeface="Museo Sans 7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Pointed List of content</a:t>
            </a:r>
          </a:p>
          <a:p>
            <a:pPr marL="342900" marR="0" lvl="0" indent="-342900" algn="l" defTabSz="457200" rtl="0" eaLnBrk="1" fontAlgn="base" latinLnBrk="0" hangingPunct="1">
              <a:lnSpc>
                <a:spcPct val="100000"/>
              </a:lnSpc>
              <a:spcBef>
                <a:spcPct val="20000"/>
              </a:spcBef>
              <a:spcAft>
                <a:spcPct val="0"/>
              </a:spcAft>
              <a:buClrTx/>
              <a:buSzTx/>
              <a:buFont typeface="+mj-lt"/>
              <a:buAutoNum type="arabicPeriod"/>
              <a:tabLst/>
              <a:defRPr/>
            </a:pPr>
            <a:r>
              <a:rPr lang="nl-BE" dirty="0" smtClean="0"/>
              <a:t>Pointed List of content</a:t>
            </a:r>
          </a:p>
          <a:p>
            <a:pPr marL="342900" marR="0" lvl="0" indent="-342900" algn="l" defTabSz="457200" rtl="0" eaLnBrk="1" fontAlgn="base" latinLnBrk="0" hangingPunct="1">
              <a:lnSpc>
                <a:spcPct val="100000"/>
              </a:lnSpc>
              <a:spcBef>
                <a:spcPct val="20000"/>
              </a:spcBef>
              <a:spcAft>
                <a:spcPct val="0"/>
              </a:spcAft>
              <a:buClrTx/>
              <a:buSzTx/>
              <a:buFont typeface="+mj-lt"/>
              <a:buAutoNum type="arabicPeriod"/>
              <a:tabLst/>
              <a:defRPr/>
            </a:pPr>
            <a:r>
              <a:rPr lang="nl-BE" dirty="0" smtClean="0"/>
              <a:t>Pointed List of content</a:t>
            </a:r>
          </a:p>
          <a:p>
            <a:pPr marL="342900" marR="0" lvl="0" indent="-342900" algn="l" defTabSz="457200" rtl="0" eaLnBrk="1" fontAlgn="base" latinLnBrk="0" hangingPunct="1">
              <a:lnSpc>
                <a:spcPct val="100000"/>
              </a:lnSpc>
              <a:spcBef>
                <a:spcPct val="20000"/>
              </a:spcBef>
              <a:spcAft>
                <a:spcPct val="0"/>
              </a:spcAft>
              <a:buClrTx/>
              <a:buSzTx/>
              <a:buFont typeface="+mj-lt"/>
              <a:buAutoNum type="arabicPeriod"/>
              <a:tabLst/>
              <a:defRPr/>
            </a:pPr>
            <a:r>
              <a:rPr lang="nl-BE" dirty="0" smtClean="0"/>
              <a:t>Pointed List of content</a:t>
            </a:r>
          </a:p>
          <a:p>
            <a:pPr marL="342900" marR="0" lvl="0" indent="-342900" algn="l" defTabSz="457200" rtl="0" eaLnBrk="1" fontAlgn="base" latinLnBrk="0" hangingPunct="1">
              <a:lnSpc>
                <a:spcPct val="100000"/>
              </a:lnSpc>
              <a:spcBef>
                <a:spcPct val="20000"/>
              </a:spcBef>
              <a:spcAft>
                <a:spcPct val="0"/>
              </a:spcAft>
              <a:buClrTx/>
              <a:buSzTx/>
              <a:buFont typeface="+mj-lt"/>
              <a:buAutoNum type="arabicPeriod"/>
              <a:tabLst/>
              <a:defRPr/>
            </a:pPr>
            <a:r>
              <a:rPr lang="nl-BE" dirty="0" smtClean="0"/>
              <a:t>Pointed List of content</a:t>
            </a:r>
          </a:p>
          <a:p>
            <a:pPr lvl="0"/>
            <a:endParaRPr lang="nl-BE" dirty="0" smtClean="0"/>
          </a:p>
        </p:txBody>
      </p:sp>
      <p:pic>
        <p:nvPicPr>
          <p:cNvPr id="15" name="Image 14" descr="WEC_logo quadri sans baseline.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2637" y="5750948"/>
            <a:ext cx="1581635" cy="887750"/>
          </a:xfrm>
          <a:prstGeom prst="rect">
            <a:avLst/>
          </a:prstGeom>
        </p:spPr>
      </p:pic>
      <p:pic>
        <p:nvPicPr>
          <p:cNvPr id="16" name="Image 15" descr="logo-leading.jp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12205" y="6115624"/>
            <a:ext cx="755410" cy="499984"/>
          </a:xfrm>
          <a:prstGeom prst="rect">
            <a:avLst/>
          </a:prstGeom>
        </p:spPr>
      </p:pic>
      <p:sp>
        <p:nvSpPr>
          <p:cNvPr id="11" name="Espace réservé du pied de page 4"/>
          <p:cNvSpPr>
            <a:spLocks noGrp="1"/>
          </p:cNvSpPr>
          <p:nvPr>
            <p:ph type="ftr" sz="quarter" idx="3"/>
          </p:nvPr>
        </p:nvSpPr>
        <p:spPr>
          <a:xfrm>
            <a:off x="6451600" y="305551"/>
            <a:ext cx="1955800" cy="365125"/>
          </a:xfrm>
          <a:prstGeom prst="rect">
            <a:avLst/>
          </a:prstGeom>
        </p:spPr>
        <p:txBody>
          <a:bodyPr vert="horz" lIns="91440" tIns="45720" rIns="91440" bIns="45720" rtlCol="0" anchor="ctr"/>
          <a:lstStyle>
            <a:lvl1pPr algn="r" fontAlgn="auto">
              <a:spcBef>
                <a:spcPts val="0"/>
              </a:spcBef>
              <a:spcAft>
                <a:spcPts val="0"/>
              </a:spcAft>
              <a:defRPr sz="800" dirty="0" smtClean="0">
                <a:solidFill>
                  <a:schemeClr val="accent4"/>
                </a:solidFill>
                <a:latin typeface="Museo Sans 500"/>
                <a:ea typeface="+mn-ea"/>
                <a:cs typeface="Museo Sans 500"/>
              </a:defRPr>
            </a:lvl1pPr>
          </a:lstStyle>
          <a:p>
            <a:pPr>
              <a:defRPr/>
            </a:pPr>
            <a:r>
              <a:rPr lang="fr-FR" dirty="0" err="1" smtClean="0"/>
              <a:t>Leading</a:t>
            </a:r>
            <a:r>
              <a:rPr lang="fr-FR" dirty="0" smtClean="0"/>
              <a:t> in a </a:t>
            </a:r>
            <a:r>
              <a:rPr lang="fr-FR" dirty="0" err="1" smtClean="0"/>
              <a:t>Changing</a:t>
            </a:r>
            <a:r>
              <a:rPr lang="fr-FR" dirty="0" smtClean="0"/>
              <a:t> World of </a:t>
            </a:r>
            <a:r>
              <a:rPr lang="fr-FR" dirty="0" err="1" smtClean="0"/>
              <a:t>Work</a:t>
            </a:r>
            <a:endParaRPr lang="en-US" dirty="0"/>
          </a:p>
        </p:txBody>
      </p:sp>
      <p:sp>
        <p:nvSpPr>
          <p:cNvPr id="14" name="Espace réservé du numéro de diapositive 5"/>
          <p:cNvSpPr>
            <a:spLocks noGrp="1"/>
          </p:cNvSpPr>
          <p:nvPr>
            <p:ph type="sldNum" sz="quarter" idx="12"/>
          </p:nvPr>
        </p:nvSpPr>
        <p:spPr>
          <a:xfrm>
            <a:off x="8407399" y="305551"/>
            <a:ext cx="360215" cy="365125"/>
          </a:xfrm>
        </p:spPr>
        <p:txBody>
          <a:bodyPr/>
          <a:lstStyle>
            <a:lvl1pPr>
              <a:defRPr sz="700" b="1">
                <a:solidFill>
                  <a:schemeClr val="tx2"/>
                </a:solidFill>
                <a:latin typeface="Museo Sans 500"/>
                <a:cs typeface="Museo Sans 500"/>
              </a:defRPr>
            </a:lvl1pPr>
          </a:lstStyle>
          <a:p>
            <a:fld id="{0778A055-9CE0-514E-8D36-1A2B7DE83576}"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9_SIMPLE PAGE">
    <p:spTree>
      <p:nvGrpSpPr>
        <p:cNvPr id="1" name=""/>
        <p:cNvGrpSpPr/>
        <p:nvPr/>
      </p:nvGrpSpPr>
      <p:grpSpPr>
        <a:xfrm>
          <a:off x="0" y="0"/>
          <a:ext cx="0" cy="0"/>
          <a:chOff x="0" y="0"/>
          <a:chExt cx="0" cy="0"/>
        </a:xfrm>
      </p:grpSpPr>
      <p:sp>
        <p:nvSpPr>
          <p:cNvPr id="10" name="Titre 1"/>
          <p:cNvSpPr>
            <a:spLocks noGrp="1"/>
          </p:cNvSpPr>
          <p:nvPr>
            <p:ph type="title" hasCustomPrompt="1"/>
          </p:nvPr>
        </p:nvSpPr>
        <p:spPr>
          <a:xfrm>
            <a:off x="457200" y="274638"/>
            <a:ext cx="5585341" cy="510338"/>
          </a:xfrm>
          <a:prstGeom prst="rect">
            <a:avLst/>
          </a:prstGeom>
        </p:spPr>
        <p:txBody>
          <a:bodyPr anchor="t"/>
          <a:lstStyle>
            <a:lvl1pPr algn="l">
              <a:defRPr sz="2300">
                <a:solidFill>
                  <a:schemeClr val="tx2"/>
                </a:solidFill>
                <a:latin typeface="Museo Sans 900"/>
                <a:cs typeface="Museo Sans 900"/>
              </a:defRPr>
            </a:lvl1pPr>
          </a:lstStyle>
          <a:p>
            <a:r>
              <a:rPr lang="nl-BE" dirty="0" smtClean="0"/>
              <a:t>Click here to modify title and color</a:t>
            </a:r>
            <a:endParaRPr lang="en-US" dirty="0"/>
          </a:p>
        </p:txBody>
      </p:sp>
      <p:pic>
        <p:nvPicPr>
          <p:cNvPr id="13" name="Image 12" descr="WEC_logo quadri sans baselin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637" y="5750948"/>
            <a:ext cx="1581635" cy="887750"/>
          </a:xfrm>
          <a:prstGeom prst="rect">
            <a:avLst/>
          </a:prstGeom>
        </p:spPr>
      </p:pic>
      <p:pic>
        <p:nvPicPr>
          <p:cNvPr id="14" name="Image 13" descr="logo-leading.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2205" y="6115624"/>
            <a:ext cx="755410" cy="499984"/>
          </a:xfrm>
          <a:prstGeom prst="rect">
            <a:avLst/>
          </a:prstGeom>
        </p:spPr>
      </p:pic>
      <p:sp>
        <p:nvSpPr>
          <p:cNvPr id="17" name="Espace réservé du texte 3"/>
          <p:cNvSpPr>
            <a:spLocks noGrp="1"/>
          </p:cNvSpPr>
          <p:nvPr>
            <p:ph type="body" sz="half" idx="13" hasCustomPrompt="1"/>
          </p:nvPr>
        </p:nvSpPr>
        <p:spPr>
          <a:xfrm>
            <a:off x="470115" y="784977"/>
            <a:ext cx="5572426" cy="650124"/>
          </a:xfrm>
          <a:prstGeom prst="rect">
            <a:avLst/>
          </a:prstGeom>
        </p:spPr>
        <p:txBody>
          <a:bodyPr/>
          <a:lstStyle>
            <a:lvl1pPr marL="0" indent="0">
              <a:buNone/>
              <a:defRPr sz="1800">
                <a:solidFill>
                  <a:srgbClr val="1D3E50"/>
                </a:solidFill>
                <a:latin typeface="Museo Sans 300"/>
                <a:cs typeface="Museo Sans 3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Click here to modify the subtitle</a:t>
            </a:r>
          </a:p>
        </p:txBody>
      </p:sp>
      <p:sp>
        <p:nvSpPr>
          <p:cNvPr id="21" name="Espace réservé du texte 20"/>
          <p:cNvSpPr>
            <a:spLocks noGrp="1"/>
          </p:cNvSpPr>
          <p:nvPr>
            <p:ph type="body" sz="quarter" idx="14" hasCustomPrompt="1"/>
          </p:nvPr>
        </p:nvSpPr>
        <p:spPr>
          <a:xfrm>
            <a:off x="469900" y="1866900"/>
            <a:ext cx="7551738" cy="3492500"/>
          </a:xfrm>
          <a:prstGeom prst="rect">
            <a:avLst/>
          </a:prstGeom>
        </p:spPr>
        <p:txBody>
          <a:bodyPr vert="horz" anchor="t"/>
          <a:lstStyle>
            <a:lvl1pPr>
              <a:buFont typeface="Arial"/>
              <a:buNone/>
              <a:defRPr sz="1200" baseline="0">
                <a:latin typeface="Museo Sans 700" pitchFamily="50" charset="0"/>
                <a:cs typeface="Museo Sans 700" pitchFamily="50" charset="0"/>
              </a:defRPr>
            </a:lvl1pPr>
            <a:lvl2pPr>
              <a:buClr>
                <a:schemeClr val="accent4"/>
              </a:buClr>
              <a:buFont typeface="Arial"/>
              <a:buChar char="•"/>
              <a:defRPr sz="1200">
                <a:latin typeface=""/>
              </a:defRPr>
            </a:lvl2pPr>
          </a:lstStyle>
          <a:p>
            <a:pPr lvl="0"/>
            <a:r>
              <a:rPr lang="en-US" dirty="0" smtClean="0"/>
              <a:t>Click here to modify the text</a:t>
            </a:r>
          </a:p>
          <a:p>
            <a:pPr lvl="0"/>
            <a:endParaRPr lang="en-US" dirty="0" smtClean="0"/>
          </a:p>
          <a:p>
            <a:pPr lvl="0"/>
            <a:r>
              <a:rPr lang="en-US" dirty="0" smtClean="0"/>
              <a:t>This is a bullet point</a:t>
            </a:r>
          </a:p>
          <a:p>
            <a:pPr lvl="1"/>
            <a:r>
              <a:rPr lang="en-US" dirty="0" smtClean="0"/>
              <a:t>This is a second level bullet point</a:t>
            </a:r>
            <a:endParaRPr lang="en-US" dirty="0"/>
          </a:p>
        </p:txBody>
      </p:sp>
      <p:sp>
        <p:nvSpPr>
          <p:cNvPr id="22" name="Espace réservé du numéro de diapositive 5"/>
          <p:cNvSpPr>
            <a:spLocks noGrp="1"/>
          </p:cNvSpPr>
          <p:nvPr>
            <p:ph type="sldNum" sz="quarter" idx="12"/>
          </p:nvPr>
        </p:nvSpPr>
        <p:spPr>
          <a:xfrm>
            <a:off x="8217793" y="419851"/>
            <a:ext cx="469007" cy="365125"/>
          </a:xfrm>
        </p:spPr>
        <p:txBody>
          <a:bodyPr/>
          <a:lstStyle>
            <a:lvl1pPr>
              <a:defRPr sz="800" b="1">
                <a:solidFill>
                  <a:schemeClr val="tx2"/>
                </a:solidFill>
                <a:latin typeface="Museo Sans 500"/>
                <a:cs typeface="Museo Sans 500"/>
              </a:defRPr>
            </a:lvl1pPr>
          </a:lstStyle>
          <a:p>
            <a:fld id="{0778A055-9CE0-514E-8D36-1A2B7DE83576}" type="slidenum">
              <a:rPr lang="en-US" smtClean="0"/>
              <a:pPr/>
              <a:t>‹#›</a:t>
            </a:fld>
            <a:endParaRPr lang="en-US" dirty="0"/>
          </a:p>
        </p:txBody>
      </p:sp>
      <p:sp>
        <p:nvSpPr>
          <p:cNvPr id="23" name="Espace réservé du texte 3"/>
          <p:cNvSpPr>
            <a:spLocks noGrp="1"/>
          </p:cNvSpPr>
          <p:nvPr>
            <p:ph type="body" sz="half" idx="2" hasCustomPrompt="1"/>
          </p:nvPr>
        </p:nvSpPr>
        <p:spPr>
          <a:xfrm>
            <a:off x="6182241" y="479403"/>
            <a:ext cx="1978573" cy="215444"/>
          </a:xfrm>
          <a:prstGeom prst="rect">
            <a:avLst/>
          </a:prstGeom>
        </p:spPr>
        <p:txBody>
          <a:bodyPr wrap="square">
            <a:spAutoFit/>
          </a:bodyPr>
          <a:lstStyle>
            <a:lvl1pPr marL="0" indent="0" algn="r">
              <a:buNone/>
              <a:defRPr sz="800" b="0">
                <a:solidFill>
                  <a:schemeClr val="accent4"/>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Event Name</a:t>
            </a:r>
          </a:p>
        </p:txBody>
      </p:sp>
    </p:spTree>
    <p:extLst>
      <p:ext uri="{BB962C8B-B14F-4D97-AF65-F5344CB8AC3E}">
        <p14:creationId xmlns:p14="http://schemas.microsoft.com/office/powerpoint/2010/main" val="29078307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LIST WITH ICONS">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57200" y="274638"/>
            <a:ext cx="5585341" cy="510338"/>
          </a:xfrm>
          <a:prstGeom prst="rect">
            <a:avLst/>
          </a:prstGeom>
        </p:spPr>
        <p:txBody>
          <a:bodyPr anchor="t"/>
          <a:lstStyle>
            <a:lvl1pPr algn="l">
              <a:defRPr sz="2300">
                <a:solidFill>
                  <a:schemeClr val="tx2"/>
                </a:solidFill>
                <a:latin typeface="Museo Sans 900"/>
                <a:cs typeface="Museo Sans 900"/>
              </a:defRPr>
            </a:lvl1pPr>
          </a:lstStyle>
          <a:p>
            <a:r>
              <a:rPr lang="nl-BE" dirty="0" smtClean="0"/>
              <a:t>Click here to modify title and color</a:t>
            </a:r>
            <a:endParaRPr lang="en-US" dirty="0"/>
          </a:p>
        </p:txBody>
      </p:sp>
      <p:pic>
        <p:nvPicPr>
          <p:cNvPr id="10" name="Image 9" descr="WEC_logo quadri sans baselin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637" y="5750948"/>
            <a:ext cx="1581635" cy="887750"/>
          </a:xfrm>
          <a:prstGeom prst="rect">
            <a:avLst/>
          </a:prstGeom>
        </p:spPr>
      </p:pic>
      <p:pic>
        <p:nvPicPr>
          <p:cNvPr id="11" name="Image 10" descr="logo-leading.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2205" y="6115624"/>
            <a:ext cx="755410" cy="499984"/>
          </a:xfrm>
          <a:prstGeom prst="rect">
            <a:avLst/>
          </a:prstGeom>
        </p:spPr>
      </p:pic>
      <p:sp>
        <p:nvSpPr>
          <p:cNvPr id="13" name="Espace réservé pour une image  12"/>
          <p:cNvSpPr>
            <a:spLocks noGrp="1"/>
          </p:cNvSpPr>
          <p:nvPr>
            <p:ph type="pic" sz="quarter" idx="13" hasCustomPrompt="1"/>
          </p:nvPr>
        </p:nvSpPr>
        <p:spPr>
          <a:xfrm>
            <a:off x="774700" y="1194592"/>
            <a:ext cx="596900" cy="634207"/>
          </a:xfrm>
          <a:prstGeom prst="rect">
            <a:avLst/>
          </a:prstGeom>
          <a:blipFill rotWithShape="1">
            <a:blip r:embed="rId4"/>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14" name="Espace réservé pour une image  12"/>
          <p:cNvSpPr>
            <a:spLocks noGrp="1"/>
          </p:cNvSpPr>
          <p:nvPr>
            <p:ph type="pic" sz="quarter" idx="14" hasCustomPrompt="1"/>
          </p:nvPr>
        </p:nvSpPr>
        <p:spPr>
          <a:xfrm>
            <a:off x="774700" y="2092059"/>
            <a:ext cx="596900" cy="634207"/>
          </a:xfrm>
          <a:prstGeom prst="rect">
            <a:avLst/>
          </a:prstGeom>
          <a:blipFill rotWithShape="1">
            <a:blip r:embed="rId5"/>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15" name="Espace réservé pour une image  12"/>
          <p:cNvSpPr>
            <a:spLocks noGrp="1"/>
          </p:cNvSpPr>
          <p:nvPr>
            <p:ph type="pic" sz="quarter" idx="15" hasCustomPrompt="1"/>
          </p:nvPr>
        </p:nvSpPr>
        <p:spPr>
          <a:xfrm>
            <a:off x="774700" y="2997992"/>
            <a:ext cx="596900" cy="634207"/>
          </a:xfrm>
          <a:prstGeom prst="rect">
            <a:avLst/>
          </a:prstGeom>
          <a:blipFill rotWithShape="1">
            <a:blip r:embed="rId6"/>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16" name="Espace réservé pour une image  12"/>
          <p:cNvSpPr>
            <a:spLocks noGrp="1"/>
          </p:cNvSpPr>
          <p:nvPr>
            <p:ph type="pic" sz="quarter" idx="16" hasCustomPrompt="1"/>
          </p:nvPr>
        </p:nvSpPr>
        <p:spPr>
          <a:xfrm>
            <a:off x="774700" y="3878525"/>
            <a:ext cx="596900" cy="634207"/>
          </a:xfrm>
          <a:prstGeom prst="rect">
            <a:avLst/>
          </a:prstGeom>
          <a:blipFill rotWithShape="1">
            <a:blip r:embed="rId7"/>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17" name="Espace réservé pour une image  12"/>
          <p:cNvSpPr>
            <a:spLocks noGrp="1"/>
          </p:cNvSpPr>
          <p:nvPr>
            <p:ph type="pic" sz="quarter" idx="17" hasCustomPrompt="1"/>
          </p:nvPr>
        </p:nvSpPr>
        <p:spPr>
          <a:xfrm>
            <a:off x="774700" y="4792925"/>
            <a:ext cx="596900" cy="634207"/>
          </a:xfrm>
          <a:prstGeom prst="rect">
            <a:avLst/>
          </a:prstGeom>
          <a:blipFill rotWithShape="1">
            <a:blip r:embed="rId8"/>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18" name="Espace réservé du texte 3"/>
          <p:cNvSpPr>
            <a:spLocks noGrp="1"/>
          </p:cNvSpPr>
          <p:nvPr>
            <p:ph type="body" sz="half" idx="18" hasCustomPrompt="1"/>
          </p:nvPr>
        </p:nvSpPr>
        <p:spPr>
          <a:xfrm>
            <a:off x="1776655" y="1194592"/>
            <a:ext cx="4687645" cy="634207"/>
          </a:xfrm>
          <a:prstGeom prst="rect">
            <a:avLst/>
          </a:prstGeom>
        </p:spPr>
        <p:txBody>
          <a:bodyPr wrap="square" anchor="t">
            <a:noAutofit/>
          </a:bodyPr>
          <a:lstStyle>
            <a:lvl1pPr marL="0" indent="0" algn="l">
              <a:buNone/>
              <a:defRPr sz="1200" b="0">
                <a:solidFill>
                  <a:schemeClr val="accent4"/>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19" name="Espace réservé du texte 3"/>
          <p:cNvSpPr>
            <a:spLocks noGrp="1"/>
          </p:cNvSpPr>
          <p:nvPr>
            <p:ph type="body" sz="half" idx="19" hasCustomPrompt="1"/>
          </p:nvPr>
        </p:nvSpPr>
        <p:spPr>
          <a:xfrm>
            <a:off x="1776655" y="2092059"/>
            <a:ext cx="4687645" cy="634207"/>
          </a:xfrm>
          <a:prstGeom prst="rect">
            <a:avLst/>
          </a:prstGeom>
        </p:spPr>
        <p:txBody>
          <a:bodyPr wrap="square" anchor="t">
            <a:noAutofit/>
          </a:bodyPr>
          <a:lstStyle>
            <a:lvl1pPr marL="0" indent="0" algn="l">
              <a:buNone/>
              <a:defRPr sz="1200" b="0">
                <a:solidFill>
                  <a:schemeClr val="accent4"/>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20" name="Espace réservé du texte 3"/>
          <p:cNvSpPr>
            <a:spLocks noGrp="1"/>
          </p:cNvSpPr>
          <p:nvPr>
            <p:ph type="body" sz="half" idx="20" hasCustomPrompt="1"/>
          </p:nvPr>
        </p:nvSpPr>
        <p:spPr>
          <a:xfrm>
            <a:off x="1776655" y="2997992"/>
            <a:ext cx="4687645" cy="634207"/>
          </a:xfrm>
          <a:prstGeom prst="rect">
            <a:avLst/>
          </a:prstGeom>
        </p:spPr>
        <p:txBody>
          <a:bodyPr wrap="square" anchor="t">
            <a:noAutofit/>
          </a:bodyPr>
          <a:lstStyle>
            <a:lvl1pPr marL="0" indent="0" algn="l">
              <a:buNone/>
              <a:defRPr sz="1200" b="0">
                <a:solidFill>
                  <a:schemeClr val="accent4"/>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21" name="Espace réservé du texte 3"/>
          <p:cNvSpPr>
            <a:spLocks noGrp="1"/>
          </p:cNvSpPr>
          <p:nvPr>
            <p:ph type="body" sz="half" idx="21" hasCustomPrompt="1"/>
          </p:nvPr>
        </p:nvSpPr>
        <p:spPr>
          <a:xfrm>
            <a:off x="1776655" y="3878525"/>
            <a:ext cx="4687645" cy="634207"/>
          </a:xfrm>
          <a:prstGeom prst="rect">
            <a:avLst/>
          </a:prstGeom>
        </p:spPr>
        <p:txBody>
          <a:bodyPr wrap="square" anchor="t">
            <a:noAutofit/>
          </a:bodyPr>
          <a:lstStyle>
            <a:lvl1pPr marL="0" indent="0" algn="l">
              <a:buNone/>
              <a:defRPr sz="1200" b="0">
                <a:solidFill>
                  <a:schemeClr val="accent4"/>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22" name="Espace réservé du texte 3"/>
          <p:cNvSpPr>
            <a:spLocks noGrp="1"/>
          </p:cNvSpPr>
          <p:nvPr>
            <p:ph type="body" sz="half" idx="22" hasCustomPrompt="1"/>
          </p:nvPr>
        </p:nvSpPr>
        <p:spPr>
          <a:xfrm>
            <a:off x="1776655" y="4792925"/>
            <a:ext cx="4687645" cy="634207"/>
          </a:xfrm>
          <a:prstGeom prst="rect">
            <a:avLst/>
          </a:prstGeom>
        </p:spPr>
        <p:txBody>
          <a:bodyPr wrap="square" anchor="t">
            <a:noAutofit/>
          </a:bodyPr>
          <a:lstStyle>
            <a:lvl1pPr marL="0" indent="0" algn="l">
              <a:buNone/>
              <a:defRPr sz="1200" b="0">
                <a:solidFill>
                  <a:schemeClr val="accent4"/>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23" name="Espace réservé du numéro de diapositive 5"/>
          <p:cNvSpPr>
            <a:spLocks noGrp="1"/>
          </p:cNvSpPr>
          <p:nvPr>
            <p:ph type="sldNum" sz="quarter" idx="12"/>
          </p:nvPr>
        </p:nvSpPr>
        <p:spPr>
          <a:xfrm>
            <a:off x="8217793" y="419851"/>
            <a:ext cx="469007" cy="365125"/>
          </a:xfrm>
        </p:spPr>
        <p:txBody>
          <a:bodyPr/>
          <a:lstStyle>
            <a:lvl1pPr>
              <a:defRPr sz="800" b="1">
                <a:solidFill>
                  <a:schemeClr val="tx2"/>
                </a:solidFill>
                <a:latin typeface="Museo Sans 500"/>
                <a:cs typeface="Museo Sans 500"/>
              </a:defRPr>
            </a:lvl1pPr>
          </a:lstStyle>
          <a:p>
            <a:fld id="{0778A055-9CE0-514E-8D36-1A2B7DE83576}" type="slidenum">
              <a:rPr lang="en-US" smtClean="0"/>
              <a:pPr/>
              <a:t>‹#›</a:t>
            </a:fld>
            <a:endParaRPr lang="en-US" dirty="0"/>
          </a:p>
        </p:txBody>
      </p:sp>
      <p:sp>
        <p:nvSpPr>
          <p:cNvPr id="24" name="Espace réservé du texte 3"/>
          <p:cNvSpPr>
            <a:spLocks noGrp="1"/>
          </p:cNvSpPr>
          <p:nvPr>
            <p:ph type="body" sz="half" idx="2" hasCustomPrompt="1"/>
          </p:nvPr>
        </p:nvSpPr>
        <p:spPr>
          <a:xfrm>
            <a:off x="6182241" y="479403"/>
            <a:ext cx="1978573" cy="215444"/>
          </a:xfrm>
          <a:prstGeom prst="rect">
            <a:avLst/>
          </a:prstGeom>
        </p:spPr>
        <p:txBody>
          <a:bodyPr wrap="square">
            <a:spAutoFit/>
          </a:bodyPr>
          <a:lstStyle>
            <a:lvl1pPr marL="0" indent="0" algn="r">
              <a:buNone/>
              <a:defRPr sz="800" b="0">
                <a:solidFill>
                  <a:schemeClr val="accent4"/>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Event Name</a:t>
            </a:r>
          </a:p>
        </p:txBody>
      </p:sp>
    </p:spTree>
    <p:extLst>
      <p:ext uri="{BB962C8B-B14F-4D97-AF65-F5344CB8AC3E}">
        <p14:creationId xmlns:p14="http://schemas.microsoft.com/office/powerpoint/2010/main" val="35423008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EXT + IMAGE">
    <p:spTree>
      <p:nvGrpSpPr>
        <p:cNvPr id="1" name=""/>
        <p:cNvGrpSpPr/>
        <p:nvPr/>
      </p:nvGrpSpPr>
      <p:grpSpPr>
        <a:xfrm>
          <a:off x="0" y="0"/>
          <a:ext cx="0" cy="0"/>
          <a:chOff x="0" y="0"/>
          <a:chExt cx="0" cy="0"/>
        </a:xfrm>
      </p:grpSpPr>
      <p:sp>
        <p:nvSpPr>
          <p:cNvPr id="5" name="Titre 1"/>
          <p:cNvSpPr>
            <a:spLocks noGrp="1"/>
          </p:cNvSpPr>
          <p:nvPr>
            <p:ph type="title" hasCustomPrompt="1"/>
          </p:nvPr>
        </p:nvSpPr>
        <p:spPr>
          <a:xfrm>
            <a:off x="457200" y="274638"/>
            <a:ext cx="5585341" cy="510338"/>
          </a:xfrm>
          <a:prstGeom prst="rect">
            <a:avLst/>
          </a:prstGeom>
        </p:spPr>
        <p:txBody>
          <a:bodyPr anchor="t"/>
          <a:lstStyle>
            <a:lvl1pPr algn="l">
              <a:defRPr sz="2300">
                <a:solidFill>
                  <a:schemeClr val="tx2"/>
                </a:solidFill>
                <a:latin typeface="Museo Sans 900"/>
                <a:cs typeface="Museo Sans 900"/>
              </a:defRPr>
            </a:lvl1pPr>
          </a:lstStyle>
          <a:p>
            <a:r>
              <a:rPr lang="nl-BE" dirty="0" smtClean="0"/>
              <a:t>Click here to modify title and color</a:t>
            </a:r>
            <a:endParaRPr lang="en-US" dirty="0"/>
          </a:p>
        </p:txBody>
      </p:sp>
      <p:pic>
        <p:nvPicPr>
          <p:cNvPr id="8" name="Image 7" descr="WEC_logo quadri sans baselin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637" y="5750948"/>
            <a:ext cx="1581635" cy="887750"/>
          </a:xfrm>
          <a:prstGeom prst="rect">
            <a:avLst/>
          </a:prstGeom>
        </p:spPr>
      </p:pic>
      <p:pic>
        <p:nvPicPr>
          <p:cNvPr id="9" name="Image 8" descr="logo-leading.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2205" y="6115624"/>
            <a:ext cx="755410" cy="499984"/>
          </a:xfrm>
          <a:prstGeom prst="rect">
            <a:avLst/>
          </a:prstGeom>
        </p:spPr>
      </p:pic>
      <p:sp>
        <p:nvSpPr>
          <p:cNvPr id="10" name="Espace réservé du texte 3"/>
          <p:cNvSpPr>
            <a:spLocks noGrp="1"/>
          </p:cNvSpPr>
          <p:nvPr>
            <p:ph type="body" sz="half" idx="13" hasCustomPrompt="1"/>
          </p:nvPr>
        </p:nvSpPr>
        <p:spPr>
          <a:xfrm>
            <a:off x="470115" y="784977"/>
            <a:ext cx="5572426" cy="650124"/>
          </a:xfrm>
          <a:prstGeom prst="rect">
            <a:avLst/>
          </a:prstGeom>
        </p:spPr>
        <p:txBody>
          <a:bodyPr/>
          <a:lstStyle>
            <a:lvl1pPr marL="0" indent="0">
              <a:buNone/>
              <a:defRPr sz="1800">
                <a:solidFill>
                  <a:srgbClr val="1D3E50"/>
                </a:solidFill>
                <a:latin typeface="Museo Sans 300"/>
                <a:cs typeface="Museo Sans 3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Click here to modify the subtitle</a:t>
            </a:r>
          </a:p>
        </p:txBody>
      </p:sp>
      <p:sp>
        <p:nvSpPr>
          <p:cNvPr id="11" name="Espace réservé du texte 20"/>
          <p:cNvSpPr>
            <a:spLocks noGrp="1"/>
          </p:cNvSpPr>
          <p:nvPr>
            <p:ph type="body" sz="quarter" idx="14" hasCustomPrompt="1"/>
          </p:nvPr>
        </p:nvSpPr>
        <p:spPr>
          <a:xfrm>
            <a:off x="5080000" y="1866900"/>
            <a:ext cx="3606800" cy="3884048"/>
          </a:xfrm>
          <a:prstGeom prst="rect">
            <a:avLst/>
          </a:prstGeom>
        </p:spPr>
        <p:txBody>
          <a:bodyPr vert="horz" anchor="t"/>
          <a:lstStyle>
            <a:lvl1pPr>
              <a:buFont typeface="Arial"/>
              <a:buNone/>
              <a:defRPr sz="1200" baseline="0">
                <a:latin typeface="Museo Sans 500"/>
                <a:cs typeface="Museo Sans 500"/>
              </a:defRPr>
            </a:lvl1pPr>
            <a:lvl2pPr>
              <a:buClr>
                <a:schemeClr val="accent4"/>
              </a:buClr>
              <a:buFont typeface="Arial"/>
              <a:buChar char="•"/>
              <a:defRPr sz="1200">
                <a:latin typeface=""/>
              </a:defRPr>
            </a:lvl2pPr>
          </a:lstStyle>
          <a:p>
            <a:pPr lvl="0"/>
            <a:r>
              <a:rPr lang="en-US" dirty="0" smtClean="0"/>
              <a:t>Click here to modify the text</a:t>
            </a:r>
          </a:p>
          <a:p>
            <a:pPr lvl="0"/>
            <a:endParaRPr lang="en-US" dirty="0" smtClean="0"/>
          </a:p>
          <a:p>
            <a:pPr lvl="0"/>
            <a:r>
              <a:rPr lang="en-US" dirty="0" smtClean="0"/>
              <a:t>This is a bullet point</a:t>
            </a:r>
          </a:p>
          <a:p>
            <a:pPr lvl="1"/>
            <a:r>
              <a:rPr lang="en-US" dirty="0" smtClean="0"/>
              <a:t>This is a second level bullet point</a:t>
            </a:r>
            <a:endParaRPr lang="en-US" dirty="0"/>
          </a:p>
        </p:txBody>
      </p:sp>
      <p:sp>
        <p:nvSpPr>
          <p:cNvPr id="13" name="Espace réservé pour une image  12"/>
          <p:cNvSpPr>
            <a:spLocks noGrp="1"/>
          </p:cNvSpPr>
          <p:nvPr>
            <p:ph type="pic" sz="quarter" idx="15" hasCustomPrompt="1"/>
          </p:nvPr>
        </p:nvSpPr>
        <p:spPr>
          <a:xfrm>
            <a:off x="355600" y="1866900"/>
            <a:ext cx="4533900" cy="3683000"/>
          </a:xfrm>
          <a:prstGeom prst="rect">
            <a:avLst/>
          </a:prstGeom>
          <a:blipFill rotWithShape="1">
            <a:blip r:embed="rId4"/>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14" name="Espace réservé du numéro de diapositive 5"/>
          <p:cNvSpPr>
            <a:spLocks noGrp="1"/>
          </p:cNvSpPr>
          <p:nvPr>
            <p:ph type="sldNum" sz="quarter" idx="12"/>
          </p:nvPr>
        </p:nvSpPr>
        <p:spPr>
          <a:xfrm>
            <a:off x="8217793" y="419851"/>
            <a:ext cx="469007" cy="365125"/>
          </a:xfrm>
        </p:spPr>
        <p:txBody>
          <a:bodyPr/>
          <a:lstStyle>
            <a:lvl1pPr>
              <a:defRPr sz="800" b="1">
                <a:solidFill>
                  <a:schemeClr val="tx2"/>
                </a:solidFill>
                <a:latin typeface="Museo Sans 500"/>
                <a:cs typeface="Museo Sans 500"/>
              </a:defRPr>
            </a:lvl1pPr>
          </a:lstStyle>
          <a:p>
            <a:fld id="{0778A055-9CE0-514E-8D36-1A2B7DE83576}" type="slidenum">
              <a:rPr lang="en-US" smtClean="0"/>
              <a:pPr/>
              <a:t>‹#›</a:t>
            </a:fld>
            <a:endParaRPr lang="en-US" dirty="0"/>
          </a:p>
        </p:txBody>
      </p:sp>
      <p:sp>
        <p:nvSpPr>
          <p:cNvPr id="15" name="Espace réservé du texte 3"/>
          <p:cNvSpPr>
            <a:spLocks noGrp="1"/>
          </p:cNvSpPr>
          <p:nvPr>
            <p:ph type="body" sz="half" idx="2" hasCustomPrompt="1"/>
          </p:nvPr>
        </p:nvSpPr>
        <p:spPr>
          <a:xfrm>
            <a:off x="6182241" y="479403"/>
            <a:ext cx="1978573" cy="215444"/>
          </a:xfrm>
          <a:prstGeom prst="rect">
            <a:avLst/>
          </a:prstGeom>
        </p:spPr>
        <p:txBody>
          <a:bodyPr wrap="square">
            <a:spAutoFit/>
          </a:bodyPr>
          <a:lstStyle>
            <a:lvl1pPr marL="0" indent="0" algn="r">
              <a:buNone/>
              <a:defRPr sz="800" b="0">
                <a:solidFill>
                  <a:schemeClr val="accent4"/>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Event Name</a:t>
            </a:r>
          </a:p>
        </p:txBody>
      </p:sp>
    </p:spTree>
    <p:extLst>
      <p:ext uri="{BB962C8B-B14F-4D97-AF65-F5344CB8AC3E}">
        <p14:creationId xmlns:p14="http://schemas.microsoft.com/office/powerpoint/2010/main" val="23399407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0_SIMPLE PAGE">
    <p:spTree>
      <p:nvGrpSpPr>
        <p:cNvPr id="1" name=""/>
        <p:cNvGrpSpPr/>
        <p:nvPr/>
      </p:nvGrpSpPr>
      <p:grpSpPr>
        <a:xfrm>
          <a:off x="0" y="0"/>
          <a:ext cx="0" cy="0"/>
          <a:chOff x="0" y="0"/>
          <a:chExt cx="0" cy="0"/>
        </a:xfrm>
      </p:grpSpPr>
      <p:sp>
        <p:nvSpPr>
          <p:cNvPr id="10" name="Titre 1"/>
          <p:cNvSpPr>
            <a:spLocks noGrp="1"/>
          </p:cNvSpPr>
          <p:nvPr>
            <p:ph type="title" hasCustomPrompt="1"/>
          </p:nvPr>
        </p:nvSpPr>
        <p:spPr>
          <a:xfrm>
            <a:off x="457200" y="274638"/>
            <a:ext cx="5585341" cy="510338"/>
          </a:xfrm>
          <a:prstGeom prst="rect">
            <a:avLst/>
          </a:prstGeom>
        </p:spPr>
        <p:txBody>
          <a:bodyPr anchor="t"/>
          <a:lstStyle>
            <a:lvl1pPr algn="l">
              <a:defRPr sz="2300">
                <a:solidFill>
                  <a:schemeClr val="tx2"/>
                </a:solidFill>
                <a:latin typeface="Museo Sans 900"/>
                <a:cs typeface="Museo Sans 900"/>
              </a:defRPr>
            </a:lvl1pPr>
          </a:lstStyle>
          <a:p>
            <a:r>
              <a:rPr lang="nl-BE" dirty="0" smtClean="0"/>
              <a:t>Click here to modify title and color</a:t>
            </a:r>
            <a:endParaRPr lang="en-US" dirty="0"/>
          </a:p>
        </p:txBody>
      </p:sp>
      <p:pic>
        <p:nvPicPr>
          <p:cNvPr id="13" name="Image 12" descr="WEC_logo quadri sans baselin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637" y="5750948"/>
            <a:ext cx="1581635" cy="887750"/>
          </a:xfrm>
          <a:prstGeom prst="rect">
            <a:avLst/>
          </a:prstGeom>
        </p:spPr>
      </p:pic>
      <p:pic>
        <p:nvPicPr>
          <p:cNvPr id="14" name="Image 13" descr="logo-leading.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2205" y="6115624"/>
            <a:ext cx="755410" cy="499984"/>
          </a:xfrm>
          <a:prstGeom prst="rect">
            <a:avLst/>
          </a:prstGeom>
        </p:spPr>
      </p:pic>
      <p:sp>
        <p:nvSpPr>
          <p:cNvPr id="17" name="Espace réservé du texte 3"/>
          <p:cNvSpPr>
            <a:spLocks noGrp="1"/>
          </p:cNvSpPr>
          <p:nvPr>
            <p:ph type="body" sz="half" idx="13" hasCustomPrompt="1"/>
          </p:nvPr>
        </p:nvSpPr>
        <p:spPr>
          <a:xfrm>
            <a:off x="470115" y="784977"/>
            <a:ext cx="5572426" cy="650124"/>
          </a:xfrm>
          <a:prstGeom prst="rect">
            <a:avLst/>
          </a:prstGeom>
        </p:spPr>
        <p:txBody>
          <a:bodyPr/>
          <a:lstStyle>
            <a:lvl1pPr marL="0" indent="0">
              <a:buNone/>
              <a:defRPr sz="1800">
                <a:solidFill>
                  <a:srgbClr val="1D3E50"/>
                </a:solidFill>
                <a:latin typeface="Museo Sans 300"/>
                <a:cs typeface="Museo Sans 3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Click here to modify the subtitle</a:t>
            </a:r>
          </a:p>
        </p:txBody>
      </p:sp>
      <p:sp>
        <p:nvSpPr>
          <p:cNvPr id="21" name="Espace réservé du texte 20"/>
          <p:cNvSpPr>
            <a:spLocks noGrp="1"/>
          </p:cNvSpPr>
          <p:nvPr>
            <p:ph type="body" sz="quarter" idx="14" hasCustomPrompt="1"/>
          </p:nvPr>
        </p:nvSpPr>
        <p:spPr>
          <a:xfrm>
            <a:off x="469900" y="1866900"/>
            <a:ext cx="7551738" cy="3492500"/>
          </a:xfrm>
          <a:prstGeom prst="rect">
            <a:avLst/>
          </a:prstGeom>
        </p:spPr>
        <p:txBody>
          <a:bodyPr vert="horz" anchor="t"/>
          <a:lstStyle>
            <a:lvl1pPr>
              <a:buFont typeface="Arial"/>
              <a:buNone/>
              <a:defRPr sz="1200" baseline="0">
                <a:latin typeface="Museo Sans 700" pitchFamily="50" charset="0"/>
                <a:cs typeface="Museo Sans 700" pitchFamily="50" charset="0"/>
              </a:defRPr>
            </a:lvl1pPr>
            <a:lvl2pPr>
              <a:buClr>
                <a:schemeClr val="accent4"/>
              </a:buClr>
              <a:buFont typeface="Arial"/>
              <a:buChar char="•"/>
              <a:defRPr sz="1200">
                <a:latin typeface=""/>
              </a:defRPr>
            </a:lvl2pPr>
          </a:lstStyle>
          <a:p>
            <a:pPr lvl="0"/>
            <a:r>
              <a:rPr lang="en-US" dirty="0" smtClean="0"/>
              <a:t>Click here to modify the text</a:t>
            </a:r>
          </a:p>
          <a:p>
            <a:pPr lvl="0"/>
            <a:endParaRPr lang="en-US" dirty="0" smtClean="0"/>
          </a:p>
          <a:p>
            <a:pPr lvl="0"/>
            <a:r>
              <a:rPr lang="en-US" dirty="0" smtClean="0"/>
              <a:t>This is a bullet point</a:t>
            </a:r>
          </a:p>
          <a:p>
            <a:pPr lvl="1"/>
            <a:r>
              <a:rPr lang="en-US" dirty="0" smtClean="0"/>
              <a:t>This is a second level bullet point</a:t>
            </a:r>
            <a:endParaRPr lang="en-US" dirty="0"/>
          </a:p>
        </p:txBody>
      </p:sp>
      <p:sp>
        <p:nvSpPr>
          <p:cNvPr id="22" name="Espace réservé du numéro de diapositive 5"/>
          <p:cNvSpPr>
            <a:spLocks noGrp="1"/>
          </p:cNvSpPr>
          <p:nvPr>
            <p:ph type="sldNum" sz="quarter" idx="12"/>
          </p:nvPr>
        </p:nvSpPr>
        <p:spPr>
          <a:xfrm>
            <a:off x="8217793" y="419851"/>
            <a:ext cx="469007" cy="365125"/>
          </a:xfrm>
        </p:spPr>
        <p:txBody>
          <a:bodyPr/>
          <a:lstStyle>
            <a:lvl1pPr>
              <a:defRPr sz="800" b="1">
                <a:solidFill>
                  <a:schemeClr val="tx2"/>
                </a:solidFill>
                <a:latin typeface="Museo Sans 500"/>
                <a:cs typeface="Museo Sans 500"/>
              </a:defRPr>
            </a:lvl1pPr>
          </a:lstStyle>
          <a:p>
            <a:fld id="{0778A055-9CE0-514E-8D36-1A2B7DE83576}" type="slidenum">
              <a:rPr lang="en-US" smtClean="0"/>
              <a:pPr/>
              <a:t>‹#›</a:t>
            </a:fld>
            <a:endParaRPr lang="en-US" dirty="0"/>
          </a:p>
        </p:txBody>
      </p:sp>
      <p:sp>
        <p:nvSpPr>
          <p:cNvPr id="23" name="Espace réservé du texte 3"/>
          <p:cNvSpPr>
            <a:spLocks noGrp="1"/>
          </p:cNvSpPr>
          <p:nvPr>
            <p:ph type="body" sz="half" idx="2" hasCustomPrompt="1"/>
          </p:nvPr>
        </p:nvSpPr>
        <p:spPr>
          <a:xfrm>
            <a:off x="6182241" y="479403"/>
            <a:ext cx="1978573" cy="215444"/>
          </a:xfrm>
          <a:prstGeom prst="rect">
            <a:avLst/>
          </a:prstGeom>
        </p:spPr>
        <p:txBody>
          <a:bodyPr wrap="square">
            <a:spAutoFit/>
          </a:bodyPr>
          <a:lstStyle>
            <a:lvl1pPr marL="0" indent="0" algn="r">
              <a:buNone/>
              <a:defRPr sz="800" b="0">
                <a:solidFill>
                  <a:schemeClr val="accent4"/>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Event Name</a:t>
            </a:r>
          </a:p>
        </p:txBody>
      </p:sp>
    </p:spTree>
    <p:extLst>
      <p:ext uri="{BB962C8B-B14F-4D97-AF65-F5344CB8AC3E}">
        <p14:creationId xmlns:p14="http://schemas.microsoft.com/office/powerpoint/2010/main" val="34164818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SIMPLE PAGE">
    <p:spTree>
      <p:nvGrpSpPr>
        <p:cNvPr id="1" name=""/>
        <p:cNvGrpSpPr/>
        <p:nvPr/>
      </p:nvGrpSpPr>
      <p:grpSpPr>
        <a:xfrm>
          <a:off x="0" y="0"/>
          <a:ext cx="0" cy="0"/>
          <a:chOff x="0" y="0"/>
          <a:chExt cx="0" cy="0"/>
        </a:xfrm>
      </p:grpSpPr>
      <p:sp>
        <p:nvSpPr>
          <p:cNvPr id="10" name="Titre 1"/>
          <p:cNvSpPr>
            <a:spLocks noGrp="1"/>
          </p:cNvSpPr>
          <p:nvPr>
            <p:ph type="title" hasCustomPrompt="1"/>
          </p:nvPr>
        </p:nvSpPr>
        <p:spPr>
          <a:xfrm>
            <a:off x="457200" y="274638"/>
            <a:ext cx="5585341" cy="510338"/>
          </a:xfrm>
          <a:prstGeom prst="rect">
            <a:avLst/>
          </a:prstGeom>
        </p:spPr>
        <p:txBody>
          <a:bodyPr anchor="t"/>
          <a:lstStyle>
            <a:lvl1pPr algn="l">
              <a:defRPr sz="2300">
                <a:solidFill>
                  <a:schemeClr val="tx2"/>
                </a:solidFill>
                <a:latin typeface="Museo Sans 900"/>
                <a:cs typeface="Museo Sans 900"/>
              </a:defRPr>
            </a:lvl1pPr>
          </a:lstStyle>
          <a:p>
            <a:r>
              <a:rPr lang="nl-BE" dirty="0"/>
              <a:t>Click here to modify title and color</a:t>
            </a:r>
            <a:endParaRPr lang="en-US" dirty="0"/>
          </a:p>
        </p:txBody>
      </p:sp>
      <p:sp>
        <p:nvSpPr>
          <p:cNvPr id="17" name="Espace réservé du texte 3"/>
          <p:cNvSpPr>
            <a:spLocks noGrp="1"/>
          </p:cNvSpPr>
          <p:nvPr>
            <p:ph type="body" sz="half" idx="13" hasCustomPrompt="1"/>
          </p:nvPr>
        </p:nvSpPr>
        <p:spPr>
          <a:xfrm>
            <a:off x="470115" y="784977"/>
            <a:ext cx="5572426" cy="650124"/>
          </a:xfrm>
          <a:prstGeom prst="rect">
            <a:avLst/>
          </a:prstGeom>
        </p:spPr>
        <p:txBody>
          <a:bodyPr/>
          <a:lstStyle>
            <a:lvl1pPr marL="0" indent="0">
              <a:buNone/>
              <a:defRPr sz="1800">
                <a:solidFill>
                  <a:srgbClr val="1D3E50"/>
                </a:solidFill>
                <a:latin typeface="Museo Sans 300"/>
                <a:cs typeface="Museo Sans 3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a:t>Click here to modify the subtitle</a:t>
            </a:r>
          </a:p>
        </p:txBody>
      </p:sp>
      <p:sp>
        <p:nvSpPr>
          <p:cNvPr id="21" name="Espace réservé du texte 20"/>
          <p:cNvSpPr>
            <a:spLocks noGrp="1"/>
          </p:cNvSpPr>
          <p:nvPr>
            <p:ph type="body" sz="quarter" idx="14" hasCustomPrompt="1"/>
          </p:nvPr>
        </p:nvSpPr>
        <p:spPr>
          <a:xfrm>
            <a:off x="469900" y="1866900"/>
            <a:ext cx="7551738" cy="3492500"/>
          </a:xfrm>
          <a:prstGeom prst="rect">
            <a:avLst/>
          </a:prstGeom>
        </p:spPr>
        <p:txBody>
          <a:bodyPr vert="horz" anchor="t"/>
          <a:lstStyle>
            <a:lvl1pPr>
              <a:buFont typeface="Arial"/>
              <a:buNone/>
              <a:defRPr sz="1200" baseline="0">
                <a:latin typeface="Museo Sans 700" pitchFamily="50" charset="0"/>
                <a:cs typeface="Museo Sans 700" pitchFamily="50" charset="0"/>
              </a:defRPr>
            </a:lvl1pPr>
            <a:lvl2pPr>
              <a:buClr>
                <a:schemeClr val="accent4"/>
              </a:buClr>
              <a:buFont typeface="Arial"/>
              <a:buChar char="•"/>
              <a:defRPr sz="1200">
                <a:latin typeface=""/>
              </a:defRPr>
            </a:lvl2pPr>
          </a:lstStyle>
          <a:p>
            <a:pPr lvl="0"/>
            <a:r>
              <a:rPr lang="en-US" dirty="0"/>
              <a:t>Click here to modify the text</a:t>
            </a:r>
          </a:p>
          <a:p>
            <a:pPr lvl="0"/>
            <a:endParaRPr lang="en-US" dirty="0"/>
          </a:p>
          <a:p>
            <a:pPr lvl="0"/>
            <a:r>
              <a:rPr lang="en-US" dirty="0"/>
              <a:t>This is a bullet point</a:t>
            </a:r>
          </a:p>
          <a:p>
            <a:pPr lvl="1"/>
            <a:r>
              <a:rPr lang="en-US" dirty="0"/>
              <a:t>This is a second level bullet point</a:t>
            </a:r>
          </a:p>
        </p:txBody>
      </p:sp>
      <p:sp>
        <p:nvSpPr>
          <p:cNvPr id="22" name="Espace réservé du numéro de diapositive 5"/>
          <p:cNvSpPr>
            <a:spLocks noGrp="1"/>
          </p:cNvSpPr>
          <p:nvPr>
            <p:ph type="sldNum" sz="quarter" idx="12"/>
          </p:nvPr>
        </p:nvSpPr>
        <p:spPr>
          <a:xfrm>
            <a:off x="8217793" y="419851"/>
            <a:ext cx="469007" cy="365125"/>
          </a:xfrm>
        </p:spPr>
        <p:txBody>
          <a:bodyPr/>
          <a:lstStyle>
            <a:lvl1pPr>
              <a:defRPr sz="800" b="1">
                <a:solidFill>
                  <a:schemeClr val="tx2"/>
                </a:solidFill>
                <a:latin typeface="Museo Sans 500"/>
                <a:cs typeface="Museo Sans 500"/>
              </a:defRPr>
            </a:lvl1pPr>
          </a:lstStyle>
          <a:p>
            <a:fld id="{0778A055-9CE0-514E-8D36-1A2B7DE83576}" type="slidenum">
              <a:rPr lang="en-US" smtClean="0"/>
              <a:pPr/>
              <a:t>‹#›</a:t>
            </a:fld>
            <a:endParaRPr lang="en-US" dirty="0"/>
          </a:p>
        </p:txBody>
      </p:sp>
      <p:sp>
        <p:nvSpPr>
          <p:cNvPr id="23" name="Espace réservé du texte 3"/>
          <p:cNvSpPr>
            <a:spLocks noGrp="1"/>
          </p:cNvSpPr>
          <p:nvPr>
            <p:ph type="body" sz="half" idx="2" hasCustomPrompt="1"/>
          </p:nvPr>
        </p:nvSpPr>
        <p:spPr>
          <a:xfrm>
            <a:off x="6182241" y="479403"/>
            <a:ext cx="1978573" cy="215444"/>
          </a:xfrm>
          <a:prstGeom prst="rect">
            <a:avLst/>
          </a:prstGeom>
        </p:spPr>
        <p:txBody>
          <a:bodyPr wrap="square">
            <a:spAutoFit/>
          </a:bodyPr>
          <a:lstStyle>
            <a:lvl1pPr marL="0" indent="0" algn="r">
              <a:buNone/>
              <a:defRPr sz="800" b="0">
                <a:solidFill>
                  <a:schemeClr val="accent4"/>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defRPr/>
            </a:pPr>
            <a:r>
              <a:rPr lang="fr-FR" dirty="0" err="1"/>
              <a:t>ExCo</a:t>
            </a:r>
            <a:r>
              <a:rPr lang="fr-FR" dirty="0"/>
              <a:t> meeting</a:t>
            </a:r>
            <a:endParaRPr lang="en-US" dirty="0"/>
          </a:p>
        </p:txBody>
      </p:sp>
      <p:pic>
        <p:nvPicPr>
          <p:cNvPr id="9" name="Image 9" descr="WEC_logo quadri sans baselin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636" y="5836012"/>
            <a:ext cx="1581635" cy="887750"/>
          </a:xfrm>
          <a:prstGeom prst="rect">
            <a:avLst/>
          </a:prstGeom>
        </p:spPr>
      </p:pic>
      <p:pic>
        <p:nvPicPr>
          <p:cNvPr id="11" name="Image 10" descr="logo-leading.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2205" y="6200688"/>
            <a:ext cx="755410" cy="499984"/>
          </a:xfrm>
          <a:prstGeom prst="rect">
            <a:avLst/>
          </a:prstGeom>
        </p:spPr>
      </p:pic>
    </p:spTree>
    <p:extLst>
      <p:ext uri="{BB962C8B-B14F-4D97-AF65-F5344CB8AC3E}">
        <p14:creationId xmlns:p14="http://schemas.microsoft.com/office/powerpoint/2010/main" val="5870075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5A14854A-7B12-43A8-B21C-58FBF55E69BF}" type="slidenum">
              <a:rPr lang="en-GB"/>
              <a:pPr>
                <a:defRPr/>
              </a:pPr>
              <a:t>‹#›</a:t>
            </a:fld>
            <a:endParaRPr lang="en-GB"/>
          </a:p>
        </p:txBody>
      </p:sp>
    </p:spTree>
    <p:extLst>
      <p:ext uri="{BB962C8B-B14F-4D97-AF65-F5344CB8AC3E}">
        <p14:creationId xmlns:p14="http://schemas.microsoft.com/office/powerpoint/2010/main" val="34751977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EAM">
    <p:spTree>
      <p:nvGrpSpPr>
        <p:cNvPr id="1" name=""/>
        <p:cNvGrpSpPr/>
        <p:nvPr/>
      </p:nvGrpSpPr>
      <p:grpSpPr>
        <a:xfrm>
          <a:off x="0" y="0"/>
          <a:ext cx="0" cy="0"/>
          <a:chOff x="0" y="0"/>
          <a:chExt cx="0" cy="0"/>
        </a:xfrm>
      </p:grpSpPr>
      <p:sp>
        <p:nvSpPr>
          <p:cNvPr id="10" name="Titre 1"/>
          <p:cNvSpPr>
            <a:spLocks noGrp="1"/>
          </p:cNvSpPr>
          <p:nvPr>
            <p:ph type="title" hasCustomPrompt="1"/>
          </p:nvPr>
        </p:nvSpPr>
        <p:spPr>
          <a:xfrm>
            <a:off x="457200" y="274638"/>
            <a:ext cx="5585341" cy="510338"/>
          </a:xfrm>
          <a:prstGeom prst="rect">
            <a:avLst/>
          </a:prstGeom>
        </p:spPr>
        <p:txBody>
          <a:bodyPr anchor="t"/>
          <a:lstStyle>
            <a:lvl1pPr algn="l">
              <a:defRPr sz="2300">
                <a:solidFill>
                  <a:schemeClr val="tx2"/>
                </a:solidFill>
                <a:latin typeface="Museo Sans 900"/>
                <a:cs typeface="Museo Sans 900"/>
              </a:defRPr>
            </a:lvl1pPr>
          </a:lstStyle>
          <a:p>
            <a:r>
              <a:rPr lang="nl-BE" dirty="0" smtClean="0"/>
              <a:t>Click here to modify title and color</a:t>
            </a:r>
            <a:endParaRPr lang="en-US" dirty="0"/>
          </a:p>
        </p:txBody>
      </p:sp>
      <p:pic>
        <p:nvPicPr>
          <p:cNvPr id="13" name="Image 12" descr="WEC_logo quadri sans baselin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637" y="5750948"/>
            <a:ext cx="1581635" cy="887750"/>
          </a:xfrm>
          <a:prstGeom prst="rect">
            <a:avLst/>
          </a:prstGeom>
        </p:spPr>
      </p:pic>
      <p:pic>
        <p:nvPicPr>
          <p:cNvPr id="14" name="Image 13" descr="logo-leading.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2205" y="6115624"/>
            <a:ext cx="755410" cy="499984"/>
          </a:xfrm>
          <a:prstGeom prst="rect">
            <a:avLst/>
          </a:prstGeom>
        </p:spPr>
      </p:pic>
      <p:sp>
        <p:nvSpPr>
          <p:cNvPr id="16" name="Espace réservé pour une image  15"/>
          <p:cNvSpPr>
            <a:spLocks noGrp="1"/>
          </p:cNvSpPr>
          <p:nvPr>
            <p:ph type="pic" sz="quarter" idx="13" hasCustomPrompt="1"/>
          </p:nvPr>
        </p:nvSpPr>
        <p:spPr>
          <a:xfrm>
            <a:off x="457200" y="889000"/>
            <a:ext cx="8229600" cy="4229100"/>
          </a:xfrm>
          <a:prstGeom prst="rect">
            <a:avLst/>
          </a:prstGeom>
          <a:blipFill rotWithShape="1">
            <a:blip r:embed="rId4"/>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17" name="Espace réservé du texte 3"/>
          <p:cNvSpPr>
            <a:spLocks noGrp="1"/>
          </p:cNvSpPr>
          <p:nvPr>
            <p:ph type="body" sz="half" idx="14" hasCustomPrompt="1"/>
          </p:nvPr>
        </p:nvSpPr>
        <p:spPr>
          <a:xfrm>
            <a:off x="1018888" y="4572000"/>
            <a:ext cx="1224779" cy="371278"/>
          </a:xfrm>
          <a:prstGeom prst="rect">
            <a:avLst/>
          </a:prstGeom>
          <a:solidFill>
            <a:schemeClr val="accent3"/>
          </a:solidFill>
          <a:ln w="155575" cap="rnd" cmpd="sng">
            <a:solidFill>
              <a:schemeClr val="accent3"/>
            </a:solidFill>
          </a:ln>
          <a:effectLst/>
          <a:scene3d>
            <a:camera prst="orthographicFront">
              <a:rot lat="0" lon="0" rev="0"/>
            </a:camera>
            <a:lightRig rig="threePt" dir="t">
              <a:rot lat="0" lon="0" rev="1200000"/>
            </a:lightRig>
          </a:scene3d>
          <a:sp3d prstMaterial="matte">
            <a:contourClr>
              <a:schemeClr val="tx2"/>
            </a:contourClr>
          </a:sp3d>
        </p:spPr>
        <p:style>
          <a:lnRef idx="0">
            <a:schemeClr val="accent3"/>
          </a:lnRef>
          <a:fillRef idx="3">
            <a:schemeClr val="accent3"/>
          </a:fillRef>
          <a:effectRef idx="3">
            <a:schemeClr val="accent3"/>
          </a:effectRef>
          <a:fontRef idx="none"/>
        </p:style>
        <p:txBody>
          <a:bodyPr wrap="square" anchor="ctr">
            <a:noAutofit/>
          </a:bodyPr>
          <a:lstStyle>
            <a:lvl1pPr marL="0" indent="0" algn="l">
              <a:buNone/>
              <a:defRPr sz="1000" b="0" i="0" baseline="0">
                <a:solidFill>
                  <a:srgbClr val="FFFFFF"/>
                </a:solidFill>
                <a:latin typeface="Museo Sans 700"/>
                <a:cs typeface="Museo Sans 7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Name</a:t>
            </a:r>
          </a:p>
          <a:p>
            <a:pPr lvl="0"/>
            <a:r>
              <a:rPr lang="nl-BE" dirty="0" smtClean="0"/>
              <a:t>Function</a:t>
            </a:r>
          </a:p>
        </p:txBody>
      </p:sp>
      <p:sp>
        <p:nvSpPr>
          <p:cNvPr id="18" name="Espace réservé du texte 3"/>
          <p:cNvSpPr>
            <a:spLocks noGrp="1"/>
          </p:cNvSpPr>
          <p:nvPr>
            <p:ph type="body" sz="half" idx="15" hasCustomPrompt="1"/>
          </p:nvPr>
        </p:nvSpPr>
        <p:spPr>
          <a:xfrm>
            <a:off x="2499007" y="4572000"/>
            <a:ext cx="1478779" cy="371278"/>
          </a:xfrm>
          <a:prstGeom prst="rect">
            <a:avLst/>
          </a:prstGeom>
          <a:solidFill>
            <a:schemeClr val="tx2"/>
          </a:solidFill>
          <a:ln w="155575" cap="rnd" cmpd="sng">
            <a:solidFill>
              <a:schemeClr val="tx2"/>
            </a:solidFill>
          </a:ln>
          <a:effectLst/>
          <a:scene3d>
            <a:camera prst="orthographicFront">
              <a:rot lat="0" lon="0" rev="0"/>
            </a:camera>
            <a:lightRig rig="threePt" dir="t">
              <a:rot lat="0" lon="0" rev="1200000"/>
            </a:lightRig>
          </a:scene3d>
          <a:sp3d prstMaterial="matte">
            <a:contourClr>
              <a:schemeClr val="tx2"/>
            </a:contourClr>
          </a:sp3d>
        </p:spPr>
        <p:style>
          <a:lnRef idx="0">
            <a:schemeClr val="accent3"/>
          </a:lnRef>
          <a:fillRef idx="3">
            <a:schemeClr val="accent3"/>
          </a:fillRef>
          <a:effectRef idx="3">
            <a:schemeClr val="accent3"/>
          </a:effectRef>
          <a:fontRef idx="none"/>
        </p:style>
        <p:txBody>
          <a:bodyPr wrap="square" anchor="ctr">
            <a:noAutofit/>
          </a:bodyPr>
          <a:lstStyle>
            <a:lvl1pPr marL="0" indent="0" algn="l">
              <a:buNone/>
              <a:defRPr sz="1000" b="0" i="0" baseline="0">
                <a:solidFill>
                  <a:srgbClr val="FFFFFF"/>
                </a:solidFill>
                <a:latin typeface="Museo Sans 700"/>
                <a:cs typeface="Museo Sans 7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Name</a:t>
            </a:r>
          </a:p>
          <a:p>
            <a:pPr lvl="0"/>
            <a:r>
              <a:rPr lang="nl-BE" dirty="0" smtClean="0"/>
              <a:t>Function</a:t>
            </a:r>
          </a:p>
        </p:txBody>
      </p:sp>
      <p:sp>
        <p:nvSpPr>
          <p:cNvPr id="19" name="Espace réservé du texte 3"/>
          <p:cNvSpPr>
            <a:spLocks noGrp="1"/>
          </p:cNvSpPr>
          <p:nvPr>
            <p:ph type="body" sz="half" idx="16" hasCustomPrompt="1"/>
          </p:nvPr>
        </p:nvSpPr>
        <p:spPr>
          <a:xfrm>
            <a:off x="4209278" y="4572000"/>
            <a:ext cx="1478779" cy="371278"/>
          </a:xfrm>
          <a:prstGeom prst="rect">
            <a:avLst/>
          </a:prstGeom>
          <a:solidFill>
            <a:schemeClr val="bg2"/>
          </a:solidFill>
          <a:ln w="155575" cap="rnd" cmpd="sng">
            <a:solidFill>
              <a:schemeClr val="bg2"/>
            </a:solidFill>
          </a:ln>
          <a:effectLst/>
          <a:scene3d>
            <a:camera prst="orthographicFront">
              <a:rot lat="0" lon="0" rev="0"/>
            </a:camera>
            <a:lightRig rig="threePt" dir="t">
              <a:rot lat="0" lon="0" rev="1200000"/>
            </a:lightRig>
          </a:scene3d>
          <a:sp3d prstMaterial="matte">
            <a:contourClr>
              <a:schemeClr val="tx2"/>
            </a:contourClr>
          </a:sp3d>
        </p:spPr>
        <p:style>
          <a:lnRef idx="0">
            <a:schemeClr val="accent3"/>
          </a:lnRef>
          <a:fillRef idx="3">
            <a:schemeClr val="accent3"/>
          </a:fillRef>
          <a:effectRef idx="3">
            <a:schemeClr val="accent3"/>
          </a:effectRef>
          <a:fontRef idx="none"/>
        </p:style>
        <p:txBody>
          <a:bodyPr wrap="square" anchor="ctr">
            <a:noAutofit/>
          </a:bodyPr>
          <a:lstStyle>
            <a:lvl1pPr marL="0" indent="0" algn="l">
              <a:buNone/>
              <a:defRPr sz="1000" b="0" i="0" baseline="0">
                <a:solidFill>
                  <a:srgbClr val="FFFFFF"/>
                </a:solidFill>
                <a:latin typeface="Museo Sans 700"/>
                <a:cs typeface="Museo Sans 7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Name</a:t>
            </a:r>
          </a:p>
          <a:p>
            <a:pPr lvl="0"/>
            <a:r>
              <a:rPr lang="nl-BE" dirty="0" smtClean="0"/>
              <a:t>Function</a:t>
            </a:r>
          </a:p>
        </p:txBody>
      </p:sp>
      <p:sp>
        <p:nvSpPr>
          <p:cNvPr id="20" name="Espace réservé du texte 3"/>
          <p:cNvSpPr>
            <a:spLocks noGrp="1"/>
          </p:cNvSpPr>
          <p:nvPr>
            <p:ph type="body" sz="half" idx="17" hasCustomPrompt="1"/>
          </p:nvPr>
        </p:nvSpPr>
        <p:spPr>
          <a:xfrm>
            <a:off x="5949404" y="4572000"/>
            <a:ext cx="1478779" cy="371278"/>
          </a:xfrm>
          <a:prstGeom prst="rect">
            <a:avLst/>
          </a:prstGeom>
          <a:solidFill>
            <a:schemeClr val="accent1"/>
          </a:solidFill>
          <a:ln w="155575" cap="rnd" cmpd="sng">
            <a:solidFill>
              <a:schemeClr val="accent1"/>
            </a:solidFill>
          </a:ln>
          <a:effectLst/>
          <a:scene3d>
            <a:camera prst="orthographicFront">
              <a:rot lat="0" lon="0" rev="0"/>
            </a:camera>
            <a:lightRig rig="threePt" dir="t">
              <a:rot lat="0" lon="0" rev="1200000"/>
            </a:lightRig>
          </a:scene3d>
          <a:sp3d prstMaterial="matte">
            <a:contourClr>
              <a:schemeClr val="tx2"/>
            </a:contourClr>
          </a:sp3d>
        </p:spPr>
        <p:style>
          <a:lnRef idx="0">
            <a:schemeClr val="accent3"/>
          </a:lnRef>
          <a:fillRef idx="3">
            <a:schemeClr val="accent3"/>
          </a:fillRef>
          <a:effectRef idx="3">
            <a:schemeClr val="accent3"/>
          </a:effectRef>
          <a:fontRef idx="none"/>
        </p:style>
        <p:txBody>
          <a:bodyPr wrap="square" anchor="ctr">
            <a:noAutofit/>
          </a:bodyPr>
          <a:lstStyle>
            <a:lvl1pPr marL="0" indent="0" algn="l">
              <a:buNone/>
              <a:defRPr sz="1000" b="0" i="0" baseline="0">
                <a:solidFill>
                  <a:srgbClr val="FFFFFF"/>
                </a:solidFill>
                <a:latin typeface="Museo Sans 700"/>
                <a:cs typeface="Museo Sans 7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Name</a:t>
            </a:r>
          </a:p>
          <a:p>
            <a:pPr lvl="0"/>
            <a:r>
              <a:rPr lang="nl-BE" dirty="0" smtClean="0"/>
              <a:t>Function</a:t>
            </a:r>
          </a:p>
        </p:txBody>
      </p:sp>
      <p:sp>
        <p:nvSpPr>
          <p:cNvPr id="21" name="Espace réservé du texte 3"/>
          <p:cNvSpPr>
            <a:spLocks noGrp="1"/>
          </p:cNvSpPr>
          <p:nvPr>
            <p:ph type="body" sz="half" idx="18" hasCustomPrompt="1"/>
          </p:nvPr>
        </p:nvSpPr>
        <p:spPr>
          <a:xfrm>
            <a:off x="1018888" y="5118100"/>
            <a:ext cx="1224779" cy="634207"/>
          </a:xfrm>
          <a:prstGeom prst="rect">
            <a:avLst/>
          </a:prstGeom>
        </p:spPr>
        <p:txBody>
          <a:bodyPr wrap="square" anchor="t">
            <a:noAutofit/>
          </a:bodyPr>
          <a:lstStyle>
            <a:lvl1pPr marL="0" indent="0" algn="l">
              <a:buNone/>
              <a:defRPr sz="1000" b="0">
                <a:solidFill>
                  <a:schemeClr val="accent4"/>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22" name="Espace réservé du texte 3"/>
          <p:cNvSpPr>
            <a:spLocks noGrp="1"/>
          </p:cNvSpPr>
          <p:nvPr>
            <p:ph type="body" sz="half" idx="19" hasCustomPrompt="1"/>
          </p:nvPr>
        </p:nvSpPr>
        <p:spPr>
          <a:xfrm>
            <a:off x="2549807" y="5118100"/>
            <a:ext cx="1224779" cy="634207"/>
          </a:xfrm>
          <a:prstGeom prst="rect">
            <a:avLst/>
          </a:prstGeom>
        </p:spPr>
        <p:txBody>
          <a:bodyPr wrap="square" anchor="t">
            <a:noAutofit/>
          </a:bodyPr>
          <a:lstStyle>
            <a:lvl1pPr marL="0" indent="0" algn="l">
              <a:buNone/>
              <a:defRPr sz="1000" b="0">
                <a:solidFill>
                  <a:schemeClr val="accent4"/>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23" name="Espace réservé du texte 3"/>
          <p:cNvSpPr>
            <a:spLocks noGrp="1"/>
          </p:cNvSpPr>
          <p:nvPr>
            <p:ph type="body" sz="half" idx="20" hasCustomPrompt="1"/>
          </p:nvPr>
        </p:nvSpPr>
        <p:spPr>
          <a:xfrm>
            <a:off x="4209278" y="5118100"/>
            <a:ext cx="1224779" cy="634207"/>
          </a:xfrm>
          <a:prstGeom prst="rect">
            <a:avLst/>
          </a:prstGeom>
        </p:spPr>
        <p:txBody>
          <a:bodyPr wrap="square" anchor="t">
            <a:noAutofit/>
          </a:bodyPr>
          <a:lstStyle>
            <a:lvl1pPr marL="0" indent="0" algn="l">
              <a:buNone/>
              <a:defRPr sz="1000" b="0">
                <a:solidFill>
                  <a:schemeClr val="accent4"/>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24" name="Espace réservé du texte 3"/>
          <p:cNvSpPr>
            <a:spLocks noGrp="1"/>
          </p:cNvSpPr>
          <p:nvPr>
            <p:ph type="body" sz="half" idx="21" hasCustomPrompt="1"/>
          </p:nvPr>
        </p:nvSpPr>
        <p:spPr>
          <a:xfrm>
            <a:off x="6042541" y="5118100"/>
            <a:ext cx="1224779" cy="634207"/>
          </a:xfrm>
          <a:prstGeom prst="rect">
            <a:avLst/>
          </a:prstGeom>
        </p:spPr>
        <p:txBody>
          <a:bodyPr wrap="square" anchor="t">
            <a:noAutofit/>
          </a:bodyPr>
          <a:lstStyle>
            <a:lvl1pPr marL="0" indent="0" algn="l">
              <a:buNone/>
              <a:defRPr sz="1000" b="0">
                <a:solidFill>
                  <a:schemeClr val="accent4"/>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25" name="Espace réservé du numéro de diapositive 5"/>
          <p:cNvSpPr>
            <a:spLocks noGrp="1"/>
          </p:cNvSpPr>
          <p:nvPr>
            <p:ph type="sldNum" sz="quarter" idx="12"/>
          </p:nvPr>
        </p:nvSpPr>
        <p:spPr>
          <a:xfrm>
            <a:off x="8217793" y="419851"/>
            <a:ext cx="469007" cy="365125"/>
          </a:xfrm>
        </p:spPr>
        <p:txBody>
          <a:bodyPr/>
          <a:lstStyle>
            <a:lvl1pPr>
              <a:defRPr sz="800" b="1">
                <a:solidFill>
                  <a:schemeClr val="tx2"/>
                </a:solidFill>
                <a:latin typeface="Museo Sans 500"/>
                <a:cs typeface="Museo Sans 500"/>
              </a:defRPr>
            </a:lvl1pPr>
          </a:lstStyle>
          <a:p>
            <a:fld id="{0778A055-9CE0-514E-8D36-1A2B7DE83576}" type="slidenum">
              <a:rPr lang="en-US" smtClean="0"/>
              <a:pPr/>
              <a:t>‹#›</a:t>
            </a:fld>
            <a:endParaRPr lang="en-US" dirty="0"/>
          </a:p>
        </p:txBody>
      </p:sp>
      <p:sp>
        <p:nvSpPr>
          <p:cNvPr id="26" name="Espace réservé du texte 3"/>
          <p:cNvSpPr>
            <a:spLocks noGrp="1"/>
          </p:cNvSpPr>
          <p:nvPr>
            <p:ph type="body" sz="half" idx="2" hasCustomPrompt="1"/>
          </p:nvPr>
        </p:nvSpPr>
        <p:spPr>
          <a:xfrm>
            <a:off x="6182241" y="479403"/>
            <a:ext cx="1978573" cy="215444"/>
          </a:xfrm>
          <a:prstGeom prst="rect">
            <a:avLst/>
          </a:prstGeom>
        </p:spPr>
        <p:txBody>
          <a:bodyPr wrap="square">
            <a:spAutoFit/>
          </a:bodyPr>
          <a:lstStyle>
            <a:lvl1pPr marL="0" indent="0" algn="r">
              <a:buNone/>
              <a:defRPr sz="800" b="0">
                <a:solidFill>
                  <a:schemeClr val="accent4"/>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Event Name</a:t>
            </a:r>
          </a:p>
        </p:txBody>
      </p:sp>
    </p:spTree>
    <p:extLst>
      <p:ext uri="{BB962C8B-B14F-4D97-AF65-F5344CB8AC3E}">
        <p14:creationId xmlns:p14="http://schemas.microsoft.com/office/powerpoint/2010/main" val="185418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1">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8466"/>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Image 13" descr="globe-transparent.png"/>
          <p:cNvPicPr>
            <a:picLocks noChangeAspect="1"/>
          </p:cNvPicPr>
          <p:nvPr userDrawn="1"/>
        </p:nvPicPr>
        <p:blipFill>
          <a:blip r:embed="rId2"/>
          <a:stretch>
            <a:fillRect/>
          </a:stretch>
        </p:blipFill>
        <p:spPr>
          <a:xfrm>
            <a:off x="2850291" y="150927"/>
            <a:ext cx="6299200" cy="6375400"/>
          </a:xfrm>
          <a:prstGeom prst="rect">
            <a:avLst/>
          </a:prstGeom>
        </p:spPr>
      </p:pic>
      <p:sp>
        <p:nvSpPr>
          <p:cNvPr id="9" name="Espace réservé pour une image  10"/>
          <p:cNvSpPr>
            <a:spLocks noGrp="1"/>
          </p:cNvSpPr>
          <p:nvPr>
            <p:ph type="pic" sz="quarter" idx="14" hasCustomPrompt="1"/>
          </p:nvPr>
        </p:nvSpPr>
        <p:spPr>
          <a:xfrm>
            <a:off x="0" y="1460167"/>
            <a:ext cx="7186087" cy="5389566"/>
          </a:xfrm>
          <a:prstGeom prst="rect">
            <a:avLst/>
          </a:prstGeom>
          <a:blipFill rotWithShape="1">
            <a:blip r:embed="rId3"/>
            <a:stretch>
              <a:fillRect/>
            </a:stretch>
          </a:blipFill>
        </p:spPr>
        <p:txBody>
          <a:bodyPr vert="horz"/>
          <a:lstStyle>
            <a:lvl1pPr marL="0" indent="0">
              <a:buNone/>
              <a:defRPr>
                <a:solidFill>
                  <a:schemeClr val="tx2"/>
                </a:solidFill>
              </a:defRPr>
            </a:lvl1pPr>
          </a:lstStyle>
          <a:p>
            <a:r>
              <a:rPr lang="en-US" dirty="0" smtClean="0"/>
              <a:t>-</a:t>
            </a:r>
            <a:endParaRPr lang="en-US" dirty="0"/>
          </a:p>
        </p:txBody>
      </p:sp>
      <p:sp>
        <p:nvSpPr>
          <p:cNvPr id="12" name="Espace réservé pour une image  24"/>
          <p:cNvSpPr>
            <a:spLocks noGrp="1"/>
          </p:cNvSpPr>
          <p:nvPr>
            <p:ph type="pic" sz="quarter" idx="18" hasCustomPrompt="1"/>
          </p:nvPr>
        </p:nvSpPr>
        <p:spPr>
          <a:xfrm>
            <a:off x="496447" y="290693"/>
            <a:ext cx="2431733" cy="1679724"/>
          </a:xfrm>
          <a:prstGeom prst="rect">
            <a:avLst/>
          </a:prstGeom>
          <a:blipFill rotWithShape="1">
            <a:blip r:embed="rId4" cstate="screen">
              <a:extLst>
                <a:ext uri="{28A0092B-C50C-407E-A947-70E740481C1C}">
                  <a14:useLocalDpi xmlns:a14="http://schemas.microsoft.com/office/drawing/2010/main"/>
                </a:ext>
              </a:extLst>
            </a:blip>
            <a:stretch>
              <a:fillRect/>
            </a:stretch>
          </a:blipFill>
        </p:spPr>
        <p:txBody>
          <a:bodyPr vert="horz"/>
          <a:lstStyle>
            <a:lvl1pPr marL="0" indent="0">
              <a:buNone/>
              <a:defRPr>
                <a:solidFill>
                  <a:schemeClr val="tx2"/>
                </a:solidFill>
              </a:defRPr>
            </a:lvl1pPr>
          </a:lstStyle>
          <a:p>
            <a:r>
              <a:rPr lang="en-US" dirty="0" smtClean="0"/>
              <a:t>-</a:t>
            </a:r>
            <a:endParaRPr lang="en-US" dirty="0"/>
          </a:p>
        </p:txBody>
      </p:sp>
      <p:sp>
        <p:nvSpPr>
          <p:cNvPr id="17" name="Espace réservé du texte 3"/>
          <p:cNvSpPr>
            <a:spLocks noGrp="1"/>
          </p:cNvSpPr>
          <p:nvPr>
            <p:ph type="body" sz="half" idx="2" hasCustomPrompt="1"/>
          </p:nvPr>
        </p:nvSpPr>
        <p:spPr>
          <a:xfrm>
            <a:off x="3499621" y="3412068"/>
            <a:ext cx="1169745" cy="307777"/>
          </a:xfrm>
          <a:prstGeom prst="rect">
            <a:avLst/>
          </a:prstGeom>
          <a:solidFill>
            <a:schemeClr val="tx2"/>
          </a:solidFill>
          <a:ln w="155575" cap="rnd" cmpd="sng">
            <a:solidFill>
              <a:schemeClr val="tx2"/>
            </a:solidFill>
          </a:ln>
          <a:effectLst/>
          <a:scene3d>
            <a:camera prst="orthographicFront">
              <a:rot lat="0" lon="0" rev="0"/>
            </a:camera>
            <a:lightRig rig="threePt" dir="t">
              <a:rot lat="0" lon="0" rev="1200000"/>
            </a:lightRig>
          </a:scene3d>
          <a:sp3d prstMaterial="matte">
            <a:contourClr>
              <a:schemeClr val="tx2"/>
            </a:contourClr>
          </a:sp3d>
        </p:spPr>
        <p:style>
          <a:lnRef idx="0">
            <a:schemeClr val="accent3"/>
          </a:lnRef>
          <a:fillRef idx="3">
            <a:schemeClr val="accent3"/>
          </a:fillRef>
          <a:effectRef idx="3">
            <a:schemeClr val="accent3"/>
          </a:effectRef>
          <a:fontRef idx="none"/>
        </p:style>
        <p:txBody>
          <a:bodyPr wrap="square" anchor="t">
            <a:noAutofit/>
          </a:bodyPr>
          <a:lstStyle>
            <a:lvl1pPr marL="0" indent="0" algn="l">
              <a:buNone/>
              <a:defRPr sz="1400" b="1" baseline="0">
                <a:solidFill>
                  <a:srgbClr val="FFFFFF"/>
                </a:solidFill>
                <a:latin typeface="Museo Sans 700"/>
                <a:cs typeface="Museo Sans 7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Section #</a:t>
            </a:r>
          </a:p>
        </p:txBody>
      </p:sp>
      <p:sp>
        <p:nvSpPr>
          <p:cNvPr id="18" name="Titre 1"/>
          <p:cNvSpPr>
            <a:spLocks noGrp="1"/>
          </p:cNvSpPr>
          <p:nvPr>
            <p:ph type="ctrTitle" hasCustomPrompt="1"/>
          </p:nvPr>
        </p:nvSpPr>
        <p:spPr>
          <a:xfrm>
            <a:off x="3459120" y="4131734"/>
            <a:ext cx="3287604" cy="738664"/>
          </a:xfrm>
          <a:prstGeom prst="rect">
            <a:avLst/>
          </a:prstGeom>
        </p:spPr>
        <p:txBody>
          <a:bodyPr wrap="square" anchor="t">
            <a:spAutoFit/>
          </a:bodyPr>
          <a:lstStyle>
            <a:lvl1pPr algn="l">
              <a:defRPr sz="2100" b="1">
                <a:solidFill>
                  <a:schemeClr val="tx2"/>
                </a:solidFill>
                <a:latin typeface="Museo Sans 700"/>
                <a:cs typeface="Museo Sans 700"/>
              </a:defRPr>
            </a:lvl1pPr>
          </a:lstStyle>
          <a:p>
            <a:r>
              <a:rPr lang="nl-BE" dirty="0" smtClean="0"/>
              <a:t>Click here to modify the title</a:t>
            </a:r>
            <a:endParaRPr lang="en-US" dirty="0"/>
          </a:p>
        </p:txBody>
      </p:sp>
      <p:sp>
        <p:nvSpPr>
          <p:cNvPr id="10" name="Espace réservé du numéro de diapositive 5"/>
          <p:cNvSpPr>
            <a:spLocks noGrp="1"/>
          </p:cNvSpPr>
          <p:nvPr>
            <p:ph type="sldNum" sz="quarter" idx="12"/>
          </p:nvPr>
        </p:nvSpPr>
        <p:spPr>
          <a:xfrm>
            <a:off x="8407399" y="305551"/>
            <a:ext cx="360215" cy="365125"/>
          </a:xfrm>
        </p:spPr>
        <p:txBody>
          <a:bodyPr/>
          <a:lstStyle>
            <a:lvl1pPr>
              <a:defRPr sz="700" b="1">
                <a:solidFill>
                  <a:srgbClr val="FFFFFF"/>
                </a:solidFill>
                <a:latin typeface="Museo Sans 500"/>
                <a:cs typeface="Museo Sans 500"/>
              </a:defRPr>
            </a:lvl1pPr>
          </a:lstStyle>
          <a:p>
            <a:fld id="{0778A055-9CE0-514E-8D36-1A2B7DE83576}"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 GREEN">
    <p:spTree>
      <p:nvGrpSpPr>
        <p:cNvPr id="1" name=""/>
        <p:cNvGrpSpPr/>
        <p:nvPr/>
      </p:nvGrpSpPr>
      <p:grpSpPr>
        <a:xfrm>
          <a:off x="0" y="0"/>
          <a:ext cx="0" cy="0"/>
          <a:chOff x="0" y="0"/>
          <a:chExt cx="0" cy="0"/>
        </a:xfrm>
      </p:grpSpPr>
      <p:sp>
        <p:nvSpPr>
          <p:cNvPr id="5" name="Rectangle 4"/>
          <p:cNvSpPr/>
          <p:nvPr userDrawn="1"/>
        </p:nvSpPr>
        <p:spPr>
          <a:xfrm>
            <a:off x="5491" y="-16932"/>
            <a:ext cx="91440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pic>
        <p:nvPicPr>
          <p:cNvPr id="6" name="Image 5" descr="globe-transparent.png"/>
          <p:cNvPicPr>
            <a:picLocks noChangeAspect="1"/>
          </p:cNvPicPr>
          <p:nvPr userDrawn="1"/>
        </p:nvPicPr>
        <p:blipFill>
          <a:blip r:embed="rId2"/>
          <a:stretch>
            <a:fillRect/>
          </a:stretch>
        </p:blipFill>
        <p:spPr>
          <a:xfrm>
            <a:off x="2844800" y="150927"/>
            <a:ext cx="6299200" cy="6375400"/>
          </a:xfrm>
          <a:prstGeom prst="rect">
            <a:avLst/>
          </a:prstGeom>
        </p:spPr>
      </p:pic>
      <p:sp>
        <p:nvSpPr>
          <p:cNvPr id="7" name="Espace réservé pour une image  10"/>
          <p:cNvSpPr>
            <a:spLocks noGrp="1"/>
          </p:cNvSpPr>
          <p:nvPr>
            <p:ph type="pic" sz="quarter" idx="14" hasCustomPrompt="1"/>
          </p:nvPr>
        </p:nvSpPr>
        <p:spPr>
          <a:xfrm>
            <a:off x="0" y="1460167"/>
            <a:ext cx="7186087" cy="5389566"/>
          </a:xfrm>
          <a:prstGeom prst="rect">
            <a:avLst/>
          </a:prstGeom>
          <a:blipFill rotWithShape="1">
            <a:blip r:embed="rId3"/>
            <a:stretch>
              <a:fillRect/>
            </a:stretch>
          </a:blipFill>
        </p:spPr>
        <p:txBody>
          <a:bodyPr vert="horz"/>
          <a:lstStyle>
            <a:lvl1pPr marL="0" indent="0">
              <a:buNone/>
              <a:defRPr>
                <a:solidFill>
                  <a:schemeClr val="bg2"/>
                </a:solidFill>
              </a:defRPr>
            </a:lvl1pPr>
          </a:lstStyle>
          <a:p>
            <a:r>
              <a:rPr lang="en-US" dirty="0" smtClean="0"/>
              <a:t>-</a:t>
            </a:r>
            <a:endParaRPr lang="en-US" dirty="0"/>
          </a:p>
        </p:txBody>
      </p:sp>
      <p:sp>
        <p:nvSpPr>
          <p:cNvPr id="10" name="Espace réservé du texte 3"/>
          <p:cNvSpPr>
            <a:spLocks noGrp="1"/>
          </p:cNvSpPr>
          <p:nvPr>
            <p:ph type="body" sz="half" idx="2" hasCustomPrompt="1"/>
          </p:nvPr>
        </p:nvSpPr>
        <p:spPr>
          <a:xfrm>
            <a:off x="3499621" y="3412068"/>
            <a:ext cx="1169745" cy="307777"/>
          </a:xfrm>
          <a:prstGeom prst="rect">
            <a:avLst/>
          </a:prstGeom>
          <a:solidFill>
            <a:schemeClr val="bg2"/>
          </a:solidFill>
          <a:ln w="155575" cap="rnd" cmpd="sng">
            <a:solidFill>
              <a:schemeClr val="bg2"/>
            </a:solidFill>
          </a:ln>
          <a:effectLst/>
          <a:scene3d>
            <a:camera prst="orthographicFront">
              <a:rot lat="0" lon="0" rev="0"/>
            </a:camera>
            <a:lightRig rig="threePt" dir="t">
              <a:rot lat="0" lon="0" rev="1200000"/>
            </a:lightRig>
          </a:scene3d>
          <a:sp3d prstMaterial="matte">
            <a:contourClr>
              <a:schemeClr val="tx2"/>
            </a:contourClr>
          </a:sp3d>
        </p:spPr>
        <p:style>
          <a:lnRef idx="0">
            <a:schemeClr val="accent3"/>
          </a:lnRef>
          <a:fillRef idx="3">
            <a:schemeClr val="accent3"/>
          </a:fillRef>
          <a:effectRef idx="3">
            <a:schemeClr val="accent3"/>
          </a:effectRef>
          <a:fontRef idx="none"/>
        </p:style>
        <p:txBody>
          <a:bodyPr wrap="square" anchor="t">
            <a:noAutofit/>
          </a:bodyPr>
          <a:lstStyle>
            <a:lvl1pPr marL="0" indent="0" algn="l">
              <a:buNone/>
              <a:defRPr sz="1400" b="1" baseline="0">
                <a:solidFill>
                  <a:srgbClr val="FFFFFF"/>
                </a:solidFill>
                <a:latin typeface="Museo Sans 700"/>
                <a:cs typeface="Museo Sans 7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Section #</a:t>
            </a:r>
          </a:p>
        </p:txBody>
      </p:sp>
      <p:sp>
        <p:nvSpPr>
          <p:cNvPr id="11" name="Titre 1"/>
          <p:cNvSpPr>
            <a:spLocks noGrp="1"/>
          </p:cNvSpPr>
          <p:nvPr>
            <p:ph type="ctrTitle" hasCustomPrompt="1"/>
          </p:nvPr>
        </p:nvSpPr>
        <p:spPr>
          <a:xfrm>
            <a:off x="3459120" y="4131734"/>
            <a:ext cx="3287604" cy="738664"/>
          </a:xfrm>
          <a:prstGeom prst="rect">
            <a:avLst/>
          </a:prstGeom>
        </p:spPr>
        <p:txBody>
          <a:bodyPr wrap="square" anchor="t">
            <a:spAutoFit/>
          </a:bodyPr>
          <a:lstStyle>
            <a:lvl1pPr algn="l">
              <a:defRPr sz="2100" b="1">
                <a:solidFill>
                  <a:schemeClr val="bg2"/>
                </a:solidFill>
                <a:latin typeface="Museo Sans 700"/>
                <a:cs typeface="Museo Sans 700"/>
              </a:defRPr>
            </a:lvl1pPr>
          </a:lstStyle>
          <a:p>
            <a:r>
              <a:rPr lang="nl-BE" dirty="0" smtClean="0"/>
              <a:t>Click here to modify the title</a:t>
            </a:r>
            <a:endParaRPr lang="en-US" dirty="0"/>
          </a:p>
        </p:txBody>
      </p:sp>
      <p:sp>
        <p:nvSpPr>
          <p:cNvPr id="12" name="Espace réservé pour une image  24"/>
          <p:cNvSpPr>
            <a:spLocks noGrp="1"/>
          </p:cNvSpPr>
          <p:nvPr>
            <p:ph type="pic" sz="quarter" idx="18" hasCustomPrompt="1"/>
          </p:nvPr>
        </p:nvSpPr>
        <p:spPr>
          <a:xfrm>
            <a:off x="496447" y="290693"/>
            <a:ext cx="2431733" cy="1679724"/>
          </a:xfrm>
          <a:prstGeom prst="rect">
            <a:avLst/>
          </a:prstGeom>
          <a:blipFill rotWithShape="1">
            <a:blip r:embed="rId4" cstate="screen">
              <a:extLst>
                <a:ext uri="{28A0092B-C50C-407E-A947-70E740481C1C}">
                  <a14:useLocalDpi xmlns:a14="http://schemas.microsoft.com/office/drawing/2010/main"/>
                </a:ext>
              </a:extLst>
            </a:blip>
            <a:stretch>
              <a:fillRect/>
            </a:stretch>
          </a:blipFill>
        </p:spPr>
        <p:txBody>
          <a:bodyPr vert="horz"/>
          <a:lstStyle>
            <a:lvl1pPr marL="0" indent="0">
              <a:buNone/>
              <a:defRPr>
                <a:solidFill>
                  <a:schemeClr val="bg2"/>
                </a:solidFill>
              </a:defRPr>
            </a:lvl1pPr>
          </a:lstStyle>
          <a:p>
            <a:r>
              <a:rPr lang="en-US" dirty="0" smtClean="0"/>
              <a:t>-</a:t>
            </a:r>
            <a:endParaRPr lang="en-US" dirty="0"/>
          </a:p>
        </p:txBody>
      </p:sp>
      <p:sp>
        <p:nvSpPr>
          <p:cNvPr id="9" name="Espace réservé du numéro de diapositive 5"/>
          <p:cNvSpPr>
            <a:spLocks noGrp="1"/>
          </p:cNvSpPr>
          <p:nvPr>
            <p:ph type="sldNum" sz="quarter" idx="12"/>
          </p:nvPr>
        </p:nvSpPr>
        <p:spPr>
          <a:xfrm>
            <a:off x="8407399" y="305551"/>
            <a:ext cx="360215" cy="365125"/>
          </a:xfrm>
        </p:spPr>
        <p:txBody>
          <a:bodyPr/>
          <a:lstStyle>
            <a:lvl1pPr>
              <a:defRPr sz="700" b="1">
                <a:solidFill>
                  <a:srgbClr val="FFFFFF"/>
                </a:solidFill>
                <a:latin typeface="Museo Sans 500"/>
                <a:cs typeface="Museo Sans 500"/>
              </a:defRPr>
            </a:lvl1pPr>
          </a:lstStyle>
          <a:p>
            <a:fld id="{0778A055-9CE0-514E-8D36-1A2B7DE83576}"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 PURPLE">
    <p:spTree>
      <p:nvGrpSpPr>
        <p:cNvPr id="1" name=""/>
        <p:cNvGrpSpPr/>
        <p:nvPr/>
      </p:nvGrpSpPr>
      <p:grpSpPr>
        <a:xfrm>
          <a:off x="0" y="0"/>
          <a:ext cx="0" cy="0"/>
          <a:chOff x="0" y="0"/>
          <a:chExt cx="0" cy="0"/>
        </a:xfrm>
      </p:grpSpPr>
      <p:sp>
        <p:nvSpPr>
          <p:cNvPr id="5" name="Rectangle 4"/>
          <p:cNvSpPr/>
          <p:nvPr userDrawn="1"/>
        </p:nvSpPr>
        <p:spPr>
          <a:xfrm>
            <a:off x="0" y="-8267"/>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pic>
        <p:nvPicPr>
          <p:cNvPr id="6" name="Image 5" descr="globe-transparent.png"/>
          <p:cNvPicPr>
            <a:picLocks noChangeAspect="1"/>
          </p:cNvPicPr>
          <p:nvPr userDrawn="1"/>
        </p:nvPicPr>
        <p:blipFill>
          <a:blip r:embed="rId2"/>
          <a:stretch>
            <a:fillRect/>
          </a:stretch>
        </p:blipFill>
        <p:spPr>
          <a:xfrm>
            <a:off x="2850291" y="150927"/>
            <a:ext cx="6299200" cy="6375400"/>
          </a:xfrm>
          <a:prstGeom prst="rect">
            <a:avLst/>
          </a:prstGeom>
        </p:spPr>
      </p:pic>
      <p:sp>
        <p:nvSpPr>
          <p:cNvPr id="11" name="Espace réservé pour une image  24"/>
          <p:cNvSpPr>
            <a:spLocks noGrp="1"/>
          </p:cNvSpPr>
          <p:nvPr>
            <p:ph type="pic" sz="quarter" idx="18" hasCustomPrompt="1"/>
          </p:nvPr>
        </p:nvSpPr>
        <p:spPr>
          <a:xfrm>
            <a:off x="496447" y="290693"/>
            <a:ext cx="2431733" cy="1679724"/>
          </a:xfrm>
          <a:prstGeom prst="rect">
            <a:avLst/>
          </a:prstGeom>
          <a:blipFill rotWithShape="1">
            <a:blip r:embed="rId3" cstate="screen">
              <a:extLst>
                <a:ext uri="{28A0092B-C50C-407E-A947-70E740481C1C}">
                  <a14:useLocalDpi xmlns:a14="http://schemas.microsoft.com/office/drawing/2010/main"/>
                </a:ext>
              </a:extLst>
            </a:blip>
            <a:stretch>
              <a:fillRect/>
            </a:stretch>
          </a:blipFill>
        </p:spPr>
        <p:txBody>
          <a:bodyPr vert="horz"/>
          <a:lstStyle>
            <a:lvl1pPr marL="0" indent="0">
              <a:buNone/>
              <a:defRPr>
                <a:solidFill>
                  <a:schemeClr val="accent1"/>
                </a:solidFill>
              </a:defRPr>
            </a:lvl1pPr>
          </a:lstStyle>
          <a:p>
            <a:r>
              <a:rPr lang="en-US" dirty="0" smtClean="0"/>
              <a:t>-</a:t>
            </a:r>
            <a:endParaRPr lang="en-US" dirty="0"/>
          </a:p>
        </p:txBody>
      </p:sp>
      <p:sp>
        <p:nvSpPr>
          <p:cNvPr id="12" name="Espace réservé pour une image  10"/>
          <p:cNvSpPr>
            <a:spLocks noGrp="1"/>
          </p:cNvSpPr>
          <p:nvPr>
            <p:ph type="pic" sz="quarter" idx="14" hasCustomPrompt="1"/>
          </p:nvPr>
        </p:nvSpPr>
        <p:spPr>
          <a:xfrm>
            <a:off x="0" y="1460167"/>
            <a:ext cx="7186087" cy="5389566"/>
          </a:xfrm>
          <a:prstGeom prst="rect">
            <a:avLst/>
          </a:prstGeom>
          <a:blipFill rotWithShape="1">
            <a:blip r:embed="rId4"/>
            <a:stretch>
              <a:fillRect/>
            </a:stretch>
          </a:blipFill>
        </p:spPr>
        <p:txBody>
          <a:bodyPr vert="horz"/>
          <a:lstStyle>
            <a:lvl1pPr marL="0" indent="0">
              <a:buNone/>
              <a:defRPr>
                <a:solidFill>
                  <a:schemeClr val="accent1"/>
                </a:solidFill>
              </a:defRPr>
            </a:lvl1pPr>
          </a:lstStyle>
          <a:p>
            <a:r>
              <a:rPr lang="en-US" dirty="0" smtClean="0"/>
              <a:t>-</a:t>
            </a:r>
            <a:endParaRPr lang="en-US" dirty="0"/>
          </a:p>
        </p:txBody>
      </p:sp>
      <p:sp>
        <p:nvSpPr>
          <p:cNvPr id="14" name="Titre 1"/>
          <p:cNvSpPr>
            <a:spLocks noGrp="1"/>
          </p:cNvSpPr>
          <p:nvPr>
            <p:ph type="ctrTitle" hasCustomPrompt="1"/>
          </p:nvPr>
        </p:nvSpPr>
        <p:spPr>
          <a:xfrm>
            <a:off x="3459120" y="4131734"/>
            <a:ext cx="3287604" cy="738664"/>
          </a:xfrm>
          <a:prstGeom prst="rect">
            <a:avLst/>
          </a:prstGeom>
        </p:spPr>
        <p:txBody>
          <a:bodyPr wrap="square" anchor="t">
            <a:spAutoFit/>
          </a:bodyPr>
          <a:lstStyle>
            <a:lvl1pPr algn="l">
              <a:defRPr sz="2100" b="1">
                <a:solidFill>
                  <a:schemeClr val="accent1"/>
                </a:solidFill>
                <a:latin typeface="Museo Sans 700"/>
                <a:cs typeface="Museo Sans 700"/>
              </a:defRPr>
            </a:lvl1pPr>
          </a:lstStyle>
          <a:p>
            <a:r>
              <a:rPr lang="nl-BE" dirty="0" smtClean="0"/>
              <a:t>Click here to modify the title</a:t>
            </a:r>
            <a:endParaRPr lang="en-US" dirty="0"/>
          </a:p>
        </p:txBody>
      </p:sp>
      <p:sp>
        <p:nvSpPr>
          <p:cNvPr id="15" name="Espace réservé du texte 3"/>
          <p:cNvSpPr>
            <a:spLocks noGrp="1"/>
          </p:cNvSpPr>
          <p:nvPr>
            <p:ph type="body" sz="half" idx="2" hasCustomPrompt="1"/>
          </p:nvPr>
        </p:nvSpPr>
        <p:spPr>
          <a:xfrm>
            <a:off x="3499621" y="3412068"/>
            <a:ext cx="1169745" cy="307777"/>
          </a:xfrm>
          <a:prstGeom prst="rect">
            <a:avLst/>
          </a:prstGeom>
          <a:solidFill>
            <a:schemeClr val="accent1"/>
          </a:solidFill>
          <a:ln w="155575" cap="rnd" cmpd="sng">
            <a:solidFill>
              <a:schemeClr val="accent1"/>
            </a:solidFill>
          </a:ln>
          <a:effectLst/>
          <a:scene3d>
            <a:camera prst="orthographicFront">
              <a:rot lat="0" lon="0" rev="0"/>
            </a:camera>
            <a:lightRig rig="threePt" dir="t">
              <a:rot lat="0" lon="0" rev="1200000"/>
            </a:lightRig>
          </a:scene3d>
          <a:sp3d prstMaterial="matte">
            <a:contourClr>
              <a:schemeClr val="tx2"/>
            </a:contourClr>
          </a:sp3d>
        </p:spPr>
        <p:style>
          <a:lnRef idx="0">
            <a:schemeClr val="accent3"/>
          </a:lnRef>
          <a:fillRef idx="3">
            <a:schemeClr val="accent3"/>
          </a:fillRef>
          <a:effectRef idx="3">
            <a:schemeClr val="accent3"/>
          </a:effectRef>
          <a:fontRef idx="none"/>
        </p:style>
        <p:txBody>
          <a:bodyPr wrap="square" anchor="t">
            <a:noAutofit/>
          </a:bodyPr>
          <a:lstStyle>
            <a:lvl1pPr marL="0" indent="0" algn="l">
              <a:buNone/>
              <a:defRPr sz="1400" b="1" baseline="0">
                <a:solidFill>
                  <a:srgbClr val="FFFFFF"/>
                </a:solidFill>
                <a:latin typeface="Museo Sans 700"/>
                <a:cs typeface="Museo Sans 7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Section #</a:t>
            </a:r>
          </a:p>
        </p:txBody>
      </p:sp>
      <p:sp>
        <p:nvSpPr>
          <p:cNvPr id="9" name="Espace réservé du numéro de diapositive 5"/>
          <p:cNvSpPr>
            <a:spLocks noGrp="1"/>
          </p:cNvSpPr>
          <p:nvPr>
            <p:ph type="sldNum" sz="quarter" idx="12"/>
          </p:nvPr>
        </p:nvSpPr>
        <p:spPr>
          <a:xfrm>
            <a:off x="8407399" y="305551"/>
            <a:ext cx="360215" cy="365125"/>
          </a:xfrm>
        </p:spPr>
        <p:txBody>
          <a:bodyPr/>
          <a:lstStyle>
            <a:lvl1pPr>
              <a:defRPr sz="700" b="1">
                <a:solidFill>
                  <a:srgbClr val="FFFFFF"/>
                </a:solidFill>
                <a:latin typeface="Museo Sans 500"/>
                <a:cs typeface="Museo Sans 500"/>
              </a:defRPr>
            </a:lvl1pPr>
          </a:lstStyle>
          <a:p>
            <a:fld id="{0778A055-9CE0-514E-8D36-1A2B7DE83576}"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 RED">
    <p:spTree>
      <p:nvGrpSpPr>
        <p:cNvPr id="1" name=""/>
        <p:cNvGrpSpPr/>
        <p:nvPr/>
      </p:nvGrpSpPr>
      <p:grpSpPr>
        <a:xfrm>
          <a:off x="0" y="0"/>
          <a:ext cx="0" cy="0"/>
          <a:chOff x="0" y="0"/>
          <a:chExt cx="0" cy="0"/>
        </a:xfrm>
      </p:grpSpPr>
      <p:sp>
        <p:nvSpPr>
          <p:cNvPr id="5" name="Rectangle 4"/>
          <p:cNvSpPr/>
          <p:nvPr userDrawn="1"/>
        </p:nvSpPr>
        <p:spPr>
          <a:xfrm>
            <a:off x="5491" y="-16932"/>
            <a:ext cx="9144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pic>
        <p:nvPicPr>
          <p:cNvPr id="6" name="Image 5" descr="globe-transparent.png"/>
          <p:cNvPicPr>
            <a:picLocks noChangeAspect="1"/>
          </p:cNvPicPr>
          <p:nvPr userDrawn="1"/>
        </p:nvPicPr>
        <p:blipFill>
          <a:blip r:embed="rId2"/>
          <a:stretch>
            <a:fillRect/>
          </a:stretch>
        </p:blipFill>
        <p:spPr>
          <a:xfrm>
            <a:off x="2850291" y="150927"/>
            <a:ext cx="6299200" cy="6375400"/>
          </a:xfrm>
          <a:prstGeom prst="rect">
            <a:avLst/>
          </a:prstGeom>
        </p:spPr>
      </p:pic>
      <p:sp>
        <p:nvSpPr>
          <p:cNvPr id="11" name="Espace réservé pour une image  24"/>
          <p:cNvSpPr>
            <a:spLocks noGrp="1"/>
          </p:cNvSpPr>
          <p:nvPr>
            <p:ph type="pic" sz="quarter" idx="18" hasCustomPrompt="1"/>
          </p:nvPr>
        </p:nvSpPr>
        <p:spPr>
          <a:xfrm>
            <a:off x="496447" y="290693"/>
            <a:ext cx="2431733" cy="1679724"/>
          </a:xfrm>
          <a:prstGeom prst="rect">
            <a:avLst/>
          </a:prstGeom>
          <a:blipFill rotWithShape="1">
            <a:blip r:embed="rId3" cstate="screen">
              <a:extLst>
                <a:ext uri="{28A0092B-C50C-407E-A947-70E740481C1C}">
                  <a14:useLocalDpi xmlns:a14="http://schemas.microsoft.com/office/drawing/2010/main"/>
                </a:ext>
              </a:extLst>
            </a:blip>
            <a:stretch>
              <a:fillRect/>
            </a:stretch>
          </a:blipFill>
        </p:spPr>
        <p:txBody>
          <a:bodyPr vert="horz"/>
          <a:lstStyle>
            <a:lvl1pPr>
              <a:defRPr>
                <a:solidFill>
                  <a:schemeClr val="accent2"/>
                </a:solidFill>
              </a:defRPr>
            </a:lvl1pPr>
          </a:lstStyle>
          <a:p>
            <a:r>
              <a:rPr lang="en-US" dirty="0" smtClean="0"/>
              <a:t>-</a:t>
            </a:r>
            <a:endParaRPr lang="en-US" dirty="0"/>
          </a:p>
        </p:txBody>
      </p:sp>
      <p:sp>
        <p:nvSpPr>
          <p:cNvPr id="12" name="Espace réservé pour une image  10"/>
          <p:cNvSpPr>
            <a:spLocks noGrp="1"/>
          </p:cNvSpPr>
          <p:nvPr>
            <p:ph type="pic" sz="quarter" idx="14" hasCustomPrompt="1"/>
          </p:nvPr>
        </p:nvSpPr>
        <p:spPr>
          <a:xfrm>
            <a:off x="0" y="1460167"/>
            <a:ext cx="7186087" cy="5389566"/>
          </a:xfrm>
          <a:prstGeom prst="rect">
            <a:avLst/>
          </a:prstGeom>
          <a:blipFill rotWithShape="1">
            <a:blip r:embed="rId4"/>
            <a:stretch>
              <a:fillRect/>
            </a:stretch>
          </a:blipFill>
        </p:spPr>
        <p:txBody>
          <a:bodyPr vert="horz"/>
          <a:lstStyle>
            <a:lvl1pPr marL="0" indent="0">
              <a:buNone/>
              <a:defRPr>
                <a:solidFill>
                  <a:schemeClr val="accent2"/>
                </a:solidFill>
              </a:defRPr>
            </a:lvl1pPr>
          </a:lstStyle>
          <a:p>
            <a:r>
              <a:rPr lang="en-US" dirty="0" smtClean="0"/>
              <a:t>-</a:t>
            </a:r>
            <a:endParaRPr lang="en-US" dirty="0"/>
          </a:p>
        </p:txBody>
      </p:sp>
      <p:sp>
        <p:nvSpPr>
          <p:cNvPr id="13" name="Titre 1"/>
          <p:cNvSpPr>
            <a:spLocks noGrp="1"/>
          </p:cNvSpPr>
          <p:nvPr>
            <p:ph type="ctrTitle" hasCustomPrompt="1"/>
          </p:nvPr>
        </p:nvSpPr>
        <p:spPr>
          <a:xfrm>
            <a:off x="3459120" y="4131734"/>
            <a:ext cx="3287604" cy="738664"/>
          </a:xfrm>
          <a:prstGeom prst="rect">
            <a:avLst/>
          </a:prstGeom>
        </p:spPr>
        <p:txBody>
          <a:bodyPr wrap="square" anchor="t">
            <a:spAutoFit/>
          </a:bodyPr>
          <a:lstStyle>
            <a:lvl1pPr algn="l">
              <a:defRPr sz="2100" b="1">
                <a:solidFill>
                  <a:schemeClr val="accent2"/>
                </a:solidFill>
                <a:latin typeface="Museo Sans 700"/>
                <a:cs typeface="Museo Sans 700"/>
              </a:defRPr>
            </a:lvl1pPr>
          </a:lstStyle>
          <a:p>
            <a:r>
              <a:rPr lang="nl-BE" dirty="0" smtClean="0"/>
              <a:t>Click here to modify the title</a:t>
            </a:r>
            <a:endParaRPr lang="en-US" dirty="0"/>
          </a:p>
        </p:txBody>
      </p:sp>
      <p:sp>
        <p:nvSpPr>
          <p:cNvPr id="14" name="Espace réservé du texte 3"/>
          <p:cNvSpPr>
            <a:spLocks noGrp="1"/>
          </p:cNvSpPr>
          <p:nvPr>
            <p:ph type="body" sz="half" idx="2" hasCustomPrompt="1"/>
          </p:nvPr>
        </p:nvSpPr>
        <p:spPr>
          <a:xfrm>
            <a:off x="3499621" y="3412068"/>
            <a:ext cx="1169745" cy="307777"/>
          </a:xfrm>
          <a:prstGeom prst="rect">
            <a:avLst/>
          </a:prstGeom>
          <a:solidFill>
            <a:schemeClr val="accent2"/>
          </a:solidFill>
          <a:ln w="155575" cap="rnd" cmpd="sng">
            <a:solidFill>
              <a:schemeClr val="accent2"/>
            </a:solidFill>
          </a:ln>
          <a:effectLst/>
          <a:scene3d>
            <a:camera prst="orthographicFront">
              <a:rot lat="0" lon="0" rev="0"/>
            </a:camera>
            <a:lightRig rig="threePt" dir="t">
              <a:rot lat="0" lon="0" rev="1200000"/>
            </a:lightRig>
          </a:scene3d>
          <a:sp3d prstMaterial="matte">
            <a:contourClr>
              <a:schemeClr val="tx2"/>
            </a:contourClr>
          </a:sp3d>
        </p:spPr>
        <p:style>
          <a:lnRef idx="0">
            <a:schemeClr val="accent3"/>
          </a:lnRef>
          <a:fillRef idx="3">
            <a:schemeClr val="accent3"/>
          </a:fillRef>
          <a:effectRef idx="3">
            <a:schemeClr val="accent3"/>
          </a:effectRef>
          <a:fontRef idx="none"/>
        </p:style>
        <p:txBody>
          <a:bodyPr wrap="square" anchor="t">
            <a:noAutofit/>
          </a:bodyPr>
          <a:lstStyle>
            <a:lvl1pPr marL="0" indent="0" algn="l">
              <a:buNone/>
              <a:defRPr sz="1400" b="1" baseline="0">
                <a:solidFill>
                  <a:srgbClr val="FFFFFF"/>
                </a:solidFill>
                <a:latin typeface="Museo Sans 700"/>
                <a:cs typeface="Museo Sans 7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Section #</a:t>
            </a:r>
          </a:p>
        </p:txBody>
      </p:sp>
      <p:sp>
        <p:nvSpPr>
          <p:cNvPr id="9" name="Espace réservé du numéro de diapositive 5"/>
          <p:cNvSpPr>
            <a:spLocks noGrp="1"/>
          </p:cNvSpPr>
          <p:nvPr>
            <p:ph type="sldNum" sz="quarter" idx="12"/>
          </p:nvPr>
        </p:nvSpPr>
        <p:spPr>
          <a:xfrm>
            <a:off x="8407399" y="305551"/>
            <a:ext cx="360215" cy="365125"/>
          </a:xfrm>
        </p:spPr>
        <p:txBody>
          <a:bodyPr/>
          <a:lstStyle>
            <a:lvl1pPr>
              <a:defRPr sz="700" b="1">
                <a:solidFill>
                  <a:srgbClr val="FFFFFF"/>
                </a:solidFill>
                <a:latin typeface="Museo Sans 500"/>
                <a:cs typeface="Museo Sans 500"/>
              </a:defRPr>
            </a:lvl1pPr>
          </a:lstStyle>
          <a:p>
            <a:fld id="{0778A055-9CE0-514E-8D36-1A2B7DE83576}"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 YELLOW">
    <p:spTree>
      <p:nvGrpSpPr>
        <p:cNvPr id="1" name=""/>
        <p:cNvGrpSpPr/>
        <p:nvPr/>
      </p:nvGrpSpPr>
      <p:grpSpPr>
        <a:xfrm>
          <a:off x="0" y="0"/>
          <a:ext cx="0" cy="0"/>
          <a:chOff x="0" y="0"/>
          <a:chExt cx="0" cy="0"/>
        </a:xfrm>
      </p:grpSpPr>
      <p:sp>
        <p:nvSpPr>
          <p:cNvPr id="5" name="Rectangle 4"/>
          <p:cNvSpPr/>
          <p:nvPr userDrawn="1"/>
        </p:nvSpPr>
        <p:spPr>
          <a:xfrm>
            <a:off x="5491" y="-16932"/>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pic>
        <p:nvPicPr>
          <p:cNvPr id="6" name="Image 5" descr="globe-transparent.png"/>
          <p:cNvPicPr>
            <a:picLocks noChangeAspect="1"/>
          </p:cNvPicPr>
          <p:nvPr userDrawn="1"/>
        </p:nvPicPr>
        <p:blipFill>
          <a:blip r:embed="rId2"/>
          <a:stretch>
            <a:fillRect/>
          </a:stretch>
        </p:blipFill>
        <p:spPr>
          <a:xfrm>
            <a:off x="2850291" y="150927"/>
            <a:ext cx="6299200" cy="6375400"/>
          </a:xfrm>
          <a:prstGeom prst="rect">
            <a:avLst/>
          </a:prstGeom>
        </p:spPr>
      </p:pic>
      <p:sp>
        <p:nvSpPr>
          <p:cNvPr id="11" name="Espace réservé pour une image  24"/>
          <p:cNvSpPr>
            <a:spLocks noGrp="1"/>
          </p:cNvSpPr>
          <p:nvPr>
            <p:ph type="pic" sz="quarter" idx="18" hasCustomPrompt="1"/>
          </p:nvPr>
        </p:nvSpPr>
        <p:spPr>
          <a:xfrm>
            <a:off x="496447" y="290693"/>
            <a:ext cx="2431733" cy="1679724"/>
          </a:xfrm>
          <a:prstGeom prst="rect">
            <a:avLst/>
          </a:prstGeom>
          <a:blipFill rotWithShape="1">
            <a:blip r:embed="rId3" cstate="screen">
              <a:extLst>
                <a:ext uri="{28A0092B-C50C-407E-A947-70E740481C1C}">
                  <a14:useLocalDpi xmlns:a14="http://schemas.microsoft.com/office/drawing/2010/main"/>
                </a:ext>
              </a:extLst>
            </a:blip>
            <a:stretch>
              <a:fillRect/>
            </a:stretch>
          </a:blipFill>
        </p:spPr>
        <p:txBody>
          <a:bodyPr vert="horz"/>
          <a:lstStyle>
            <a:lvl1pPr marL="0" indent="0">
              <a:buNone/>
              <a:defRPr>
                <a:solidFill>
                  <a:schemeClr val="accent3"/>
                </a:solidFill>
              </a:defRPr>
            </a:lvl1pPr>
          </a:lstStyle>
          <a:p>
            <a:r>
              <a:rPr lang="en-US" dirty="0" smtClean="0"/>
              <a:t>-</a:t>
            </a:r>
            <a:endParaRPr lang="en-US" dirty="0"/>
          </a:p>
        </p:txBody>
      </p:sp>
      <p:sp>
        <p:nvSpPr>
          <p:cNvPr id="12" name="Espace réservé pour une image  10"/>
          <p:cNvSpPr>
            <a:spLocks noGrp="1"/>
          </p:cNvSpPr>
          <p:nvPr>
            <p:ph type="pic" sz="quarter" idx="14" hasCustomPrompt="1"/>
          </p:nvPr>
        </p:nvSpPr>
        <p:spPr>
          <a:xfrm>
            <a:off x="0" y="1460167"/>
            <a:ext cx="7186087" cy="5389566"/>
          </a:xfrm>
          <a:prstGeom prst="rect">
            <a:avLst/>
          </a:prstGeom>
          <a:blipFill rotWithShape="1">
            <a:blip r:embed="rId4"/>
            <a:stretch>
              <a:fillRect/>
            </a:stretch>
          </a:blipFill>
        </p:spPr>
        <p:txBody>
          <a:bodyPr vert="horz"/>
          <a:lstStyle>
            <a:lvl1pPr marL="0" indent="0">
              <a:buNone/>
              <a:defRPr>
                <a:solidFill>
                  <a:schemeClr val="accent3"/>
                </a:solidFill>
              </a:defRPr>
            </a:lvl1pPr>
          </a:lstStyle>
          <a:p>
            <a:r>
              <a:rPr lang="en-US" dirty="0" smtClean="0"/>
              <a:t>-</a:t>
            </a:r>
            <a:endParaRPr lang="en-US" dirty="0"/>
          </a:p>
        </p:txBody>
      </p:sp>
      <p:sp>
        <p:nvSpPr>
          <p:cNvPr id="13" name="Titre 1"/>
          <p:cNvSpPr>
            <a:spLocks noGrp="1"/>
          </p:cNvSpPr>
          <p:nvPr>
            <p:ph type="ctrTitle" hasCustomPrompt="1"/>
          </p:nvPr>
        </p:nvSpPr>
        <p:spPr>
          <a:xfrm>
            <a:off x="3459120" y="4131734"/>
            <a:ext cx="3287604" cy="738664"/>
          </a:xfrm>
          <a:prstGeom prst="rect">
            <a:avLst/>
          </a:prstGeom>
        </p:spPr>
        <p:txBody>
          <a:bodyPr wrap="square" anchor="t">
            <a:spAutoFit/>
          </a:bodyPr>
          <a:lstStyle>
            <a:lvl1pPr algn="l">
              <a:defRPr sz="2100" b="1">
                <a:solidFill>
                  <a:schemeClr val="accent3"/>
                </a:solidFill>
                <a:latin typeface="Museo Sans 700"/>
                <a:cs typeface="Museo Sans 700"/>
              </a:defRPr>
            </a:lvl1pPr>
          </a:lstStyle>
          <a:p>
            <a:r>
              <a:rPr lang="nl-BE" dirty="0" smtClean="0"/>
              <a:t>Click here to modify the title</a:t>
            </a:r>
            <a:endParaRPr lang="en-US" dirty="0"/>
          </a:p>
        </p:txBody>
      </p:sp>
      <p:sp>
        <p:nvSpPr>
          <p:cNvPr id="14" name="Espace réservé du texte 3"/>
          <p:cNvSpPr>
            <a:spLocks noGrp="1"/>
          </p:cNvSpPr>
          <p:nvPr>
            <p:ph type="body" sz="half" idx="2" hasCustomPrompt="1"/>
          </p:nvPr>
        </p:nvSpPr>
        <p:spPr>
          <a:xfrm>
            <a:off x="3499621" y="3412068"/>
            <a:ext cx="1169745" cy="307777"/>
          </a:xfrm>
          <a:prstGeom prst="rect">
            <a:avLst/>
          </a:prstGeom>
          <a:solidFill>
            <a:schemeClr val="accent3"/>
          </a:solidFill>
          <a:ln w="155575" cap="rnd" cmpd="sng">
            <a:solidFill>
              <a:schemeClr val="accent3"/>
            </a:solidFill>
          </a:ln>
          <a:effectLst/>
          <a:scene3d>
            <a:camera prst="orthographicFront">
              <a:rot lat="0" lon="0" rev="0"/>
            </a:camera>
            <a:lightRig rig="threePt" dir="t">
              <a:rot lat="0" lon="0" rev="1200000"/>
            </a:lightRig>
          </a:scene3d>
          <a:sp3d prstMaterial="matte">
            <a:contourClr>
              <a:schemeClr val="tx2"/>
            </a:contourClr>
          </a:sp3d>
        </p:spPr>
        <p:style>
          <a:lnRef idx="0">
            <a:schemeClr val="accent3"/>
          </a:lnRef>
          <a:fillRef idx="3">
            <a:schemeClr val="accent3"/>
          </a:fillRef>
          <a:effectRef idx="3">
            <a:schemeClr val="accent3"/>
          </a:effectRef>
          <a:fontRef idx="none"/>
        </p:style>
        <p:txBody>
          <a:bodyPr wrap="square" anchor="t">
            <a:noAutofit/>
          </a:bodyPr>
          <a:lstStyle>
            <a:lvl1pPr marL="0" indent="0" algn="l">
              <a:buNone/>
              <a:defRPr sz="1400" b="1" baseline="0">
                <a:solidFill>
                  <a:srgbClr val="FFFFFF"/>
                </a:solidFill>
                <a:latin typeface="Museo Sans 700"/>
                <a:cs typeface="Museo Sans 7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Section #</a:t>
            </a:r>
          </a:p>
        </p:txBody>
      </p:sp>
      <p:sp>
        <p:nvSpPr>
          <p:cNvPr id="9" name="Espace réservé du numéro de diapositive 5"/>
          <p:cNvSpPr>
            <a:spLocks noGrp="1"/>
          </p:cNvSpPr>
          <p:nvPr>
            <p:ph type="sldNum" sz="quarter" idx="12"/>
          </p:nvPr>
        </p:nvSpPr>
        <p:spPr>
          <a:xfrm>
            <a:off x="8407399" y="305551"/>
            <a:ext cx="360215" cy="365125"/>
          </a:xfrm>
        </p:spPr>
        <p:txBody>
          <a:bodyPr/>
          <a:lstStyle>
            <a:lvl1pPr>
              <a:defRPr sz="700" b="1">
                <a:solidFill>
                  <a:srgbClr val="FFFFFF"/>
                </a:solidFill>
                <a:latin typeface="Museo Sans 500"/>
                <a:cs typeface="Museo Sans 500"/>
              </a:defRPr>
            </a:lvl1pPr>
          </a:lstStyle>
          <a:p>
            <a:fld id="{0778A055-9CE0-514E-8D36-1A2B7DE83576}"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ST WITH ICONS">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57200" y="274638"/>
            <a:ext cx="5585341" cy="510338"/>
          </a:xfrm>
          <a:prstGeom prst="rect">
            <a:avLst/>
          </a:prstGeom>
        </p:spPr>
        <p:txBody>
          <a:bodyPr anchor="t"/>
          <a:lstStyle>
            <a:lvl1pPr algn="l">
              <a:defRPr sz="2300">
                <a:solidFill>
                  <a:schemeClr val="tx2"/>
                </a:solidFill>
                <a:latin typeface="Museo Sans 900"/>
                <a:cs typeface="Museo Sans 900"/>
              </a:defRPr>
            </a:lvl1pPr>
          </a:lstStyle>
          <a:p>
            <a:r>
              <a:rPr lang="nl-BE" dirty="0" smtClean="0"/>
              <a:t>Click here to modify title and color</a:t>
            </a:r>
            <a:endParaRPr lang="en-US" dirty="0"/>
          </a:p>
        </p:txBody>
      </p:sp>
      <p:pic>
        <p:nvPicPr>
          <p:cNvPr id="10" name="Image 9" descr="WEC_logo quadri sans baselin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637" y="5750948"/>
            <a:ext cx="1581635" cy="887750"/>
          </a:xfrm>
          <a:prstGeom prst="rect">
            <a:avLst/>
          </a:prstGeom>
        </p:spPr>
      </p:pic>
      <p:pic>
        <p:nvPicPr>
          <p:cNvPr id="11" name="Image 10" descr="logo-leading.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2205" y="6115624"/>
            <a:ext cx="755410" cy="499984"/>
          </a:xfrm>
          <a:prstGeom prst="rect">
            <a:avLst/>
          </a:prstGeom>
        </p:spPr>
      </p:pic>
      <p:sp>
        <p:nvSpPr>
          <p:cNvPr id="18" name="Espace réservé du texte 3"/>
          <p:cNvSpPr>
            <a:spLocks noGrp="1"/>
          </p:cNvSpPr>
          <p:nvPr>
            <p:ph type="body" sz="half" idx="18" hasCustomPrompt="1"/>
          </p:nvPr>
        </p:nvSpPr>
        <p:spPr>
          <a:xfrm>
            <a:off x="1776655" y="1194592"/>
            <a:ext cx="4687645" cy="634207"/>
          </a:xfrm>
          <a:prstGeom prst="rect">
            <a:avLst/>
          </a:prstGeom>
        </p:spPr>
        <p:txBody>
          <a:bodyPr wrap="square" anchor="t">
            <a:noAutofit/>
          </a:bodyPr>
          <a:lstStyle>
            <a:lvl1pPr marL="0" indent="0" algn="l">
              <a:buNone/>
              <a:defRPr sz="1200" b="0">
                <a:solidFill>
                  <a:schemeClr val="accent4"/>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19" name="Espace réservé du texte 3"/>
          <p:cNvSpPr>
            <a:spLocks noGrp="1"/>
          </p:cNvSpPr>
          <p:nvPr>
            <p:ph type="body" sz="half" idx="19" hasCustomPrompt="1"/>
          </p:nvPr>
        </p:nvSpPr>
        <p:spPr>
          <a:xfrm>
            <a:off x="1776655" y="2092059"/>
            <a:ext cx="4687645" cy="634207"/>
          </a:xfrm>
          <a:prstGeom prst="rect">
            <a:avLst/>
          </a:prstGeom>
        </p:spPr>
        <p:txBody>
          <a:bodyPr wrap="square" anchor="t">
            <a:noAutofit/>
          </a:bodyPr>
          <a:lstStyle>
            <a:lvl1pPr marL="0" indent="0" algn="l">
              <a:buNone/>
              <a:defRPr sz="1200" b="0">
                <a:solidFill>
                  <a:schemeClr val="accent4"/>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20" name="Espace réservé du texte 3"/>
          <p:cNvSpPr>
            <a:spLocks noGrp="1"/>
          </p:cNvSpPr>
          <p:nvPr>
            <p:ph type="body" sz="half" idx="20" hasCustomPrompt="1"/>
          </p:nvPr>
        </p:nvSpPr>
        <p:spPr>
          <a:xfrm>
            <a:off x="1776655" y="2997992"/>
            <a:ext cx="4687645" cy="634207"/>
          </a:xfrm>
          <a:prstGeom prst="rect">
            <a:avLst/>
          </a:prstGeom>
        </p:spPr>
        <p:txBody>
          <a:bodyPr wrap="square" anchor="t">
            <a:noAutofit/>
          </a:bodyPr>
          <a:lstStyle>
            <a:lvl1pPr marL="0" indent="0" algn="l">
              <a:buNone/>
              <a:defRPr sz="1200" b="0">
                <a:solidFill>
                  <a:schemeClr val="accent4"/>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21" name="Espace réservé du texte 3"/>
          <p:cNvSpPr>
            <a:spLocks noGrp="1"/>
          </p:cNvSpPr>
          <p:nvPr>
            <p:ph type="body" sz="half" idx="21" hasCustomPrompt="1"/>
          </p:nvPr>
        </p:nvSpPr>
        <p:spPr>
          <a:xfrm>
            <a:off x="1776655" y="3878525"/>
            <a:ext cx="4687645" cy="634207"/>
          </a:xfrm>
          <a:prstGeom prst="rect">
            <a:avLst/>
          </a:prstGeom>
        </p:spPr>
        <p:txBody>
          <a:bodyPr wrap="square" anchor="t">
            <a:noAutofit/>
          </a:bodyPr>
          <a:lstStyle>
            <a:lvl1pPr marL="0" indent="0" algn="l">
              <a:buNone/>
              <a:defRPr sz="1200" b="0">
                <a:solidFill>
                  <a:schemeClr val="accent4"/>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22" name="Espace réservé du texte 3"/>
          <p:cNvSpPr>
            <a:spLocks noGrp="1"/>
          </p:cNvSpPr>
          <p:nvPr>
            <p:ph type="body" sz="half" idx="22" hasCustomPrompt="1"/>
          </p:nvPr>
        </p:nvSpPr>
        <p:spPr>
          <a:xfrm>
            <a:off x="1776655" y="4792925"/>
            <a:ext cx="4687645" cy="634207"/>
          </a:xfrm>
          <a:prstGeom prst="rect">
            <a:avLst/>
          </a:prstGeom>
        </p:spPr>
        <p:txBody>
          <a:bodyPr wrap="square" anchor="t">
            <a:noAutofit/>
          </a:bodyPr>
          <a:lstStyle>
            <a:lvl1pPr marL="0" indent="0" algn="l">
              <a:buNone/>
              <a:defRPr sz="1200" b="0">
                <a:solidFill>
                  <a:schemeClr val="accent4"/>
                </a:solidFill>
                <a:latin typeface="Museo Sans 500"/>
                <a:cs typeface="Museo Sans 50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smtClean="0"/>
              <a:t>Type your text here</a:t>
            </a:r>
          </a:p>
        </p:txBody>
      </p:sp>
      <p:sp>
        <p:nvSpPr>
          <p:cNvPr id="26" name="Espace réservé du texte 25"/>
          <p:cNvSpPr>
            <a:spLocks noGrp="1"/>
          </p:cNvSpPr>
          <p:nvPr>
            <p:ph type="body" sz="quarter" idx="25" hasCustomPrompt="1"/>
          </p:nvPr>
        </p:nvSpPr>
        <p:spPr>
          <a:xfrm>
            <a:off x="745067" y="1203059"/>
            <a:ext cx="635000" cy="635000"/>
          </a:xfrm>
          <a:prstGeom prst="rect">
            <a:avLst/>
          </a:prstGeom>
          <a:solidFill>
            <a:schemeClr val="accent3"/>
          </a:solidFill>
        </p:spPr>
        <p:txBody>
          <a:bodyPr vert="horz"/>
          <a:lstStyle>
            <a:lvl1pPr>
              <a:buNone/>
              <a:defRPr>
                <a:solidFill>
                  <a:schemeClr val="accent3"/>
                </a:solidFill>
              </a:defRPr>
            </a:lvl1pPr>
          </a:lstStyle>
          <a:p>
            <a:pPr lvl="0"/>
            <a:r>
              <a:rPr lang="en-US" dirty="0" smtClean="0"/>
              <a:t>-</a:t>
            </a:r>
            <a:endParaRPr lang="en-US" dirty="0"/>
          </a:p>
        </p:txBody>
      </p:sp>
      <p:sp>
        <p:nvSpPr>
          <p:cNvPr id="27" name="Espace réservé pour une image  12"/>
          <p:cNvSpPr>
            <a:spLocks noGrp="1"/>
          </p:cNvSpPr>
          <p:nvPr>
            <p:ph type="pic" sz="quarter" idx="13" hasCustomPrompt="1"/>
          </p:nvPr>
        </p:nvSpPr>
        <p:spPr>
          <a:xfrm>
            <a:off x="783167" y="1243560"/>
            <a:ext cx="596900" cy="634207"/>
          </a:xfrm>
          <a:prstGeom prst="rect">
            <a:avLst/>
          </a:prstGeom>
          <a:blipFill rotWithShape="1">
            <a:blip r:embed="rId4"/>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28" name="Espace réservé du texte 25"/>
          <p:cNvSpPr>
            <a:spLocks noGrp="1"/>
          </p:cNvSpPr>
          <p:nvPr>
            <p:ph type="body" sz="quarter" idx="26" hasCustomPrompt="1"/>
          </p:nvPr>
        </p:nvSpPr>
        <p:spPr>
          <a:xfrm>
            <a:off x="745067" y="2092059"/>
            <a:ext cx="635000" cy="635000"/>
          </a:xfrm>
          <a:prstGeom prst="rect">
            <a:avLst/>
          </a:prstGeom>
          <a:solidFill>
            <a:schemeClr val="tx2"/>
          </a:solidFill>
        </p:spPr>
        <p:txBody>
          <a:bodyPr vert="horz"/>
          <a:lstStyle>
            <a:lvl1pPr>
              <a:buNone/>
              <a:defRPr>
                <a:solidFill>
                  <a:schemeClr val="accent3"/>
                </a:solidFill>
              </a:defRPr>
            </a:lvl1pPr>
          </a:lstStyle>
          <a:p>
            <a:pPr lvl="0"/>
            <a:r>
              <a:rPr lang="en-US" dirty="0" smtClean="0"/>
              <a:t>-</a:t>
            </a:r>
            <a:endParaRPr lang="en-US" dirty="0"/>
          </a:p>
        </p:txBody>
      </p:sp>
      <p:sp>
        <p:nvSpPr>
          <p:cNvPr id="29" name="Espace réservé pour une image  12"/>
          <p:cNvSpPr>
            <a:spLocks noGrp="1"/>
          </p:cNvSpPr>
          <p:nvPr>
            <p:ph type="pic" sz="quarter" idx="27" hasCustomPrompt="1"/>
          </p:nvPr>
        </p:nvSpPr>
        <p:spPr>
          <a:xfrm>
            <a:off x="783167" y="2132560"/>
            <a:ext cx="596900" cy="634207"/>
          </a:xfrm>
          <a:prstGeom prst="rect">
            <a:avLst/>
          </a:prstGeom>
          <a:blipFill rotWithShape="1">
            <a:blip r:embed="rId5"/>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30" name="Espace réservé du texte 25"/>
          <p:cNvSpPr>
            <a:spLocks noGrp="1"/>
          </p:cNvSpPr>
          <p:nvPr>
            <p:ph type="body" sz="quarter" idx="28" hasCustomPrompt="1"/>
          </p:nvPr>
        </p:nvSpPr>
        <p:spPr>
          <a:xfrm>
            <a:off x="745067" y="2997992"/>
            <a:ext cx="635000" cy="635000"/>
          </a:xfrm>
          <a:prstGeom prst="rect">
            <a:avLst/>
          </a:prstGeom>
          <a:solidFill>
            <a:schemeClr val="bg2"/>
          </a:solidFill>
        </p:spPr>
        <p:txBody>
          <a:bodyPr vert="horz"/>
          <a:lstStyle>
            <a:lvl1pPr>
              <a:buNone/>
              <a:defRPr>
                <a:solidFill>
                  <a:schemeClr val="accent3"/>
                </a:solidFill>
              </a:defRPr>
            </a:lvl1pPr>
          </a:lstStyle>
          <a:p>
            <a:pPr lvl="0"/>
            <a:r>
              <a:rPr lang="en-US" dirty="0" smtClean="0"/>
              <a:t>-</a:t>
            </a:r>
            <a:endParaRPr lang="en-US" dirty="0"/>
          </a:p>
        </p:txBody>
      </p:sp>
      <p:sp>
        <p:nvSpPr>
          <p:cNvPr id="31" name="Espace réservé pour une image  12"/>
          <p:cNvSpPr>
            <a:spLocks noGrp="1"/>
          </p:cNvSpPr>
          <p:nvPr>
            <p:ph type="pic" sz="quarter" idx="29" hasCustomPrompt="1"/>
          </p:nvPr>
        </p:nvSpPr>
        <p:spPr>
          <a:xfrm>
            <a:off x="783167" y="3038493"/>
            <a:ext cx="596900" cy="634207"/>
          </a:xfrm>
          <a:prstGeom prst="rect">
            <a:avLst/>
          </a:prstGeom>
          <a:blipFill rotWithShape="1">
            <a:blip r:embed="rId6"/>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32" name="Espace réservé du texte 25"/>
          <p:cNvSpPr>
            <a:spLocks noGrp="1"/>
          </p:cNvSpPr>
          <p:nvPr>
            <p:ph type="body" sz="quarter" idx="30" hasCustomPrompt="1"/>
          </p:nvPr>
        </p:nvSpPr>
        <p:spPr>
          <a:xfrm>
            <a:off x="745067" y="3878525"/>
            <a:ext cx="635000" cy="635000"/>
          </a:xfrm>
          <a:prstGeom prst="rect">
            <a:avLst/>
          </a:prstGeom>
          <a:solidFill>
            <a:schemeClr val="accent1"/>
          </a:solidFill>
        </p:spPr>
        <p:txBody>
          <a:bodyPr vert="horz"/>
          <a:lstStyle>
            <a:lvl1pPr>
              <a:buNone/>
              <a:defRPr>
                <a:solidFill>
                  <a:schemeClr val="accent3"/>
                </a:solidFill>
              </a:defRPr>
            </a:lvl1pPr>
          </a:lstStyle>
          <a:p>
            <a:pPr lvl="0"/>
            <a:r>
              <a:rPr lang="en-US" dirty="0" smtClean="0"/>
              <a:t>-</a:t>
            </a:r>
            <a:endParaRPr lang="en-US" dirty="0"/>
          </a:p>
        </p:txBody>
      </p:sp>
      <p:sp>
        <p:nvSpPr>
          <p:cNvPr id="33" name="Espace réservé pour une image  12"/>
          <p:cNvSpPr>
            <a:spLocks noGrp="1"/>
          </p:cNvSpPr>
          <p:nvPr>
            <p:ph type="pic" sz="quarter" idx="31" hasCustomPrompt="1"/>
          </p:nvPr>
        </p:nvSpPr>
        <p:spPr>
          <a:xfrm>
            <a:off x="783167" y="3919026"/>
            <a:ext cx="596900" cy="634207"/>
          </a:xfrm>
          <a:prstGeom prst="rect">
            <a:avLst/>
          </a:prstGeom>
          <a:blipFill rotWithShape="1">
            <a:blip r:embed="rId7"/>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34" name="Espace réservé du texte 25"/>
          <p:cNvSpPr>
            <a:spLocks noGrp="1"/>
          </p:cNvSpPr>
          <p:nvPr>
            <p:ph type="body" sz="quarter" idx="32" hasCustomPrompt="1"/>
          </p:nvPr>
        </p:nvSpPr>
        <p:spPr>
          <a:xfrm>
            <a:off x="745067" y="4792925"/>
            <a:ext cx="635000" cy="635000"/>
          </a:xfrm>
          <a:prstGeom prst="rect">
            <a:avLst/>
          </a:prstGeom>
          <a:solidFill>
            <a:schemeClr val="accent2"/>
          </a:solidFill>
        </p:spPr>
        <p:txBody>
          <a:bodyPr vert="horz"/>
          <a:lstStyle>
            <a:lvl1pPr>
              <a:buNone/>
              <a:defRPr>
                <a:solidFill>
                  <a:schemeClr val="accent3"/>
                </a:solidFill>
              </a:defRPr>
            </a:lvl1pPr>
          </a:lstStyle>
          <a:p>
            <a:pPr lvl="0"/>
            <a:r>
              <a:rPr lang="en-US" dirty="0" smtClean="0"/>
              <a:t>-</a:t>
            </a:r>
            <a:endParaRPr lang="en-US" dirty="0"/>
          </a:p>
        </p:txBody>
      </p:sp>
      <p:sp>
        <p:nvSpPr>
          <p:cNvPr id="35" name="Espace réservé pour une image  12"/>
          <p:cNvSpPr>
            <a:spLocks noGrp="1"/>
          </p:cNvSpPr>
          <p:nvPr>
            <p:ph type="pic" sz="quarter" idx="33" hasCustomPrompt="1"/>
          </p:nvPr>
        </p:nvSpPr>
        <p:spPr>
          <a:xfrm>
            <a:off x="783167" y="4833426"/>
            <a:ext cx="596900" cy="634207"/>
          </a:xfrm>
          <a:prstGeom prst="rect">
            <a:avLst/>
          </a:prstGeom>
          <a:blipFill rotWithShape="1">
            <a:blip r:embed="rId8"/>
            <a:stretch>
              <a:fillRect/>
            </a:stretch>
          </a:blipFill>
        </p:spPr>
        <p:txBody>
          <a:bodyPr vert="horz"/>
          <a:lstStyle>
            <a:lvl1pPr marL="0" indent="0">
              <a:buNone/>
              <a:defRPr>
                <a:solidFill>
                  <a:schemeClr val="bg1"/>
                </a:solidFill>
              </a:defRPr>
            </a:lvl1pPr>
          </a:lstStyle>
          <a:p>
            <a:r>
              <a:rPr lang="en-US" dirty="0" smtClean="0"/>
              <a:t>-</a:t>
            </a:r>
            <a:endParaRPr lang="en-US" dirty="0"/>
          </a:p>
        </p:txBody>
      </p:sp>
      <p:sp>
        <p:nvSpPr>
          <p:cNvPr id="36" name="Espace réservé du pied de page 4"/>
          <p:cNvSpPr>
            <a:spLocks noGrp="1"/>
          </p:cNvSpPr>
          <p:nvPr>
            <p:ph type="ftr" sz="quarter" idx="3"/>
          </p:nvPr>
        </p:nvSpPr>
        <p:spPr>
          <a:xfrm>
            <a:off x="6451600" y="312425"/>
            <a:ext cx="1955800" cy="365125"/>
          </a:xfrm>
          <a:prstGeom prst="rect">
            <a:avLst/>
          </a:prstGeom>
        </p:spPr>
        <p:txBody>
          <a:bodyPr vert="horz" lIns="91440" tIns="45720" rIns="91440" bIns="45720" rtlCol="0" anchor="ctr"/>
          <a:lstStyle>
            <a:lvl1pPr algn="r" fontAlgn="auto">
              <a:spcBef>
                <a:spcPts val="0"/>
              </a:spcBef>
              <a:spcAft>
                <a:spcPts val="0"/>
              </a:spcAft>
              <a:defRPr sz="800" dirty="0" smtClean="0">
                <a:solidFill>
                  <a:schemeClr val="accent4"/>
                </a:solidFill>
                <a:latin typeface="Museo Sans 500"/>
                <a:ea typeface="+mn-ea"/>
                <a:cs typeface="Museo Sans 500"/>
              </a:defRPr>
            </a:lvl1pPr>
          </a:lstStyle>
          <a:p>
            <a:pPr>
              <a:defRPr/>
            </a:pPr>
            <a:r>
              <a:rPr lang="fr-FR" dirty="0" err="1" smtClean="0"/>
              <a:t>Leading</a:t>
            </a:r>
            <a:r>
              <a:rPr lang="fr-FR" dirty="0" smtClean="0"/>
              <a:t> in a </a:t>
            </a:r>
            <a:r>
              <a:rPr lang="fr-FR" dirty="0" err="1" smtClean="0"/>
              <a:t>Changing</a:t>
            </a:r>
            <a:r>
              <a:rPr lang="fr-FR" dirty="0" smtClean="0"/>
              <a:t> World of </a:t>
            </a:r>
            <a:r>
              <a:rPr lang="fr-FR" dirty="0" err="1" smtClean="0"/>
              <a:t>Work</a:t>
            </a:r>
            <a:endParaRPr lang="en-US" dirty="0"/>
          </a:p>
        </p:txBody>
      </p:sp>
      <p:sp>
        <p:nvSpPr>
          <p:cNvPr id="37" name="Espace réservé du numéro de diapositive 5"/>
          <p:cNvSpPr>
            <a:spLocks noGrp="1"/>
          </p:cNvSpPr>
          <p:nvPr>
            <p:ph type="sldNum" sz="quarter" idx="12"/>
          </p:nvPr>
        </p:nvSpPr>
        <p:spPr>
          <a:xfrm>
            <a:off x="8407399" y="305551"/>
            <a:ext cx="360215" cy="365125"/>
          </a:xfrm>
        </p:spPr>
        <p:txBody>
          <a:bodyPr/>
          <a:lstStyle>
            <a:lvl1pPr>
              <a:defRPr sz="700" b="1">
                <a:solidFill>
                  <a:schemeClr val="tx2"/>
                </a:solidFill>
                <a:latin typeface="Museo Sans 500"/>
                <a:cs typeface="Museo Sans 500"/>
              </a:defRPr>
            </a:lvl1pPr>
          </a:lstStyle>
          <a:p>
            <a:fld id="{0778A055-9CE0-514E-8D36-1A2B7DE83576}"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useo Sans"/>
                <a:ea typeface="+mn-ea"/>
                <a:cs typeface="Museo Sans"/>
              </a:defRPr>
            </a:lvl1pPr>
          </a:lstStyle>
          <a:p>
            <a:pPr>
              <a:defRPr/>
            </a:pPr>
            <a:r>
              <a:rPr lang="fr-FR" smtClean="0"/>
              <a:t>Leading in a Changing World of Work</a:t>
            </a:r>
            <a:endParaRPr lang="en-US"/>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D98A2"/>
                </a:solidFill>
                <a:latin typeface="Museo Sans" charset="0"/>
                <a:ea typeface="Museo Sans" charset="0"/>
                <a:cs typeface="Museo Sans" charset="0"/>
              </a:defRPr>
            </a:lvl1pPr>
          </a:lstStyle>
          <a:p>
            <a:fld id="{DAE2F509-01B8-764B-B2A2-7C589BF0429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71" r:id="rId1"/>
    <p:sldLayoutId id="2147483690" r:id="rId2"/>
    <p:sldLayoutId id="2147483672" r:id="rId3"/>
    <p:sldLayoutId id="2147483673" r:id="rId4"/>
    <p:sldLayoutId id="2147483682" r:id="rId5"/>
    <p:sldLayoutId id="2147483683" r:id="rId6"/>
    <p:sldLayoutId id="2147483684" r:id="rId7"/>
    <p:sldLayoutId id="2147483685" r:id="rId8"/>
    <p:sldLayoutId id="2147483674" r:id="rId9"/>
    <p:sldLayoutId id="2147483675" r:id="rId10"/>
    <p:sldLayoutId id="2147483676" r:id="rId11"/>
    <p:sldLayoutId id="2147483686" r:id="rId12"/>
    <p:sldLayoutId id="2147483687" r:id="rId13"/>
    <p:sldLayoutId id="2147483688" r:id="rId14"/>
    <p:sldLayoutId id="2147483689" r:id="rId15"/>
    <p:sldLayoutId id="2147483677" r:id="rId16"/>
    <p:sldLayoutId id="2147483678" r:id="rId17"/>
    <p:sldLayoutId id="2147483693" r:id="rId18"/>
    <p:sldLayoutId id="2147483692" r:id="rId19"/>
    <p:sldLayoutId id="2147483694" r:id="rId20"/>
    <p:sldLayoutId id="2147483695" r:id="rId21"/>
    <p:sldLayoutId id="2147483696" r:id="rId22"/>
    <p:sldLayoutId id="2147483698" r:id="rId23"/>
    <p:sldLayoutId id="2147483699" r:id="rId24"/>
    <p:sldLayoutId id="2147483700" r:id="rId25"/>
    <p:sldLayoutId id="2147483701" r:id="rId26"/>
    <p:sldLayoutId id="2147483702" r:id="rId27"/>
    <p:sldLayoutId id="2147483705" r:id="rId28"/>
    <p:sldLayoutId id="2147483706" r:id="rId29"/>
    <p:sldLayoutId id="2147483707" r:id="rId30"/>
    <p:sldLayoutId id="2147483708" r:id="rId31"/>
    <p:sldLayoutId id="2147483709" r:id="rId32"/>
    <p:sldLayoutId id="2147483710" r:id="rId33"/>
    <p:sldLayoutId id="2147483713" r:id="rId34"/>
    <p:sldLayoutId id="2147483714" r:id="rId35"/>
    <p:sldLayoutId id="2147483715" r:id="rId36"/>
  </p:sldLayoutIdLst>
  <p:hf hdr="0" dt="0"/>
  <p:txStyles>
    <p:titleStyle>
      <a:lvl1pPr algn="ctr" defTabSz="457200" rtl="0" eaLnBrk="1" fontAlgn="base" hangingPunct="1">
        <a:spcBef>
          <a:spcPct val="0"/>
        </a:spcBef>
        <a:spcAft>
          <a:spcPct val="0"/>
        </a:spcAft>
        <a:defRPr sz="4400" kern="1200">
          <a:solidFill>
            <a:schemeClr val="tx1"/>
          </a:solidFill>
          <a:latin typeface="+mj-lt"/>
          <a:ea typeface="ＭＳ Ｐゴシック" pitchFamily="8" charset="-128"/>
          <a:cs typeface="ＭＳ Ｐゴシック" pitchFamily="8" charset="-128"/>
        </a:defRPr>
      </a:lvl1pPr>
      <a:lvl2pPr algn="ctr" defTabSz="457200" rtl="0" eaLnBrk="1" fontAlgn="base" hangingPunct="1">
        <a:spcBef>
          <a:spcPct val="0"/>
        </a:spcBef>
        <a:spcAft>
          <a:spcPct val="0"/>
        </a:spcAft>
        <a:defRPr sz="4400">
          <a:solidFill>
            <a:schemeClr val="tx1"/>
          </a:solidFill>
          <a:latin typeface="Arial" pitchFamily="8" charset="0"/>
          <a:ea typeface="ＭＳ Ｐゴシック" pitchFamily="8" charset="-128"/>
          <a:cs typeface="ＭＳ Ｐゴシック" pitchFamily="8" charset="-128"/>
        </a:defRPr>
      </a:lvl2pPr>
      <a:lvl3pPr algn="ctr" defTabSz="457200" rtl="0" eaLnBrk="1" fontAlgn="base" hangingPunct="1">
        <a:spcBef>
          <a:spcPct val="0"/>
        </a:spcBef>
        <a:spcAft>
          <a:spcPct val="0"/>
        </a:spcAft>
        <a:defRPr sz="4400">
          <a:solidFill>
            <a:schemeClr val="tx1"/>
          </a:solidFill>
          <a:latin typeface="Arial" pitchFamily="8" charset="0"/>
          <a:ea typeface="ＭＳ Ｐゴシック" pitchFamily="8" charset="-128"/>
          <a:cs typeface="ＭＳ Ｐゴシック" pitchFamily="8" charset="-128"/>
        </a:defRPr>
      </a:lvl3pPr>
      <a:lvl4pPr algn="ctr" defTabSz="457200" rtl="0" eaLnBrk="1" fontAlgn="base" hangingPunct="1">
        <a:spcBef>
          <a:spcPct val="0"/>
        </a:spcBef>
        <a:spcAft>
          <a:spcPct val="0"/>
        </a:spcAft>
        <a:defRPr sz="4400">
          <a:solidFill>
            <a:schemeClr val="tx1"/>
          </a:solidFill>
          <a:latin typeface="Arial" pitchFamily="8" charset="0"/>
          <a:ea typeface="ＭＳ Ｐゴシック" pitchFamily="8" charset="-128"/>
          <a:cs typeface="ＭＳ Ｐゴシック" pitchFamily="8" charset="-128"/>
        </a:defRPr>
      </a:lvl4pPr>
      <a:lvl5pPr algn="ctr" defTabSz="457200" rtl="0" eaLnBrk="1" fontAlgn="base" hangingPunct="1">
        <a:spcBef>
          <a:spcPct val="0"/>
        </a:spcBef>
        <a:spcAft>
          <a:spcPct val="0"/>
        </a:spcAft>
        <a:defRPr sz="4400">
          <a:solidFill>
            <a:schemeClr val="tx1"/>
          </a:solidFill>
          <a:latin typeface="Arial" pitchFamily="8" charset="0"/>
          <a:ea typeface="ＭＳ Ｐゴシック" pitchFamily="8" charset="-128"/>
          <a:cs typeface="ＭＳ Ｐゴシック" pitchFamily="8" charset="-128"/>
        </a:defRPr>
      </a:lvl5pPr>
      <a:lvl6pPr marL="457200" algn="ctr" defTabSz="457200" rtl="0" eaLnBrk="1" fontAlgn="base" hangingPunct="1">
        <a:spcBef>
          <a:spcPct val="0"/>
        </a:spcBef>
        <a:spcAft>
          <a:spcPct val="0"/>
        </a:spcAft>
        <a:defRPr sz="4400">
          <a:solidFill>
            <a:schemeClr val="tx1"/>
          </a:solidFill>
          <a:latin typeface="Arial" pitchFamily="8" charset="0"/>
          <a:ea typeface="ＭＳ Ｐゴシック" pitchFamily="8" charset="-128"/>
          <a:cs typeface="ＭＳ Ｐゴシック" pitchFamily="8" charset="-128"/>
        </a:defRPr>
      </a:lvl6pPr>
      <a:lvl7pPr marL="914400" algn="ctr" defTabSz="457200" rtl="0" eaLnBrk="1" fontAlgn="base" hangingPunct="1">
        <a:spcBef>
          <a:spcPct val="0"/>
        </a:spcBef>
        <a:spcAft>
          <a:spcPct val="0"/>
        </a:spcAft>
        <a:defRPr sz="4400">
          <a:solidFill>
            <a:schemeClr val="tx1"/>
          </a:solidFill>
          <a:latin typeface="Arial" pitchFamily="8" charset="0"/>
          <a:ea typeface="ＭＳ Ｐゴシック" pitchFamily="8" charset="-128"/>
          <a:cs typeface="ＭＳ Ｐゴシック" pitchFamily="8" charset="-128"/>
        </a:defRPr>
      </a:lvl7pPr>
      <a:lvl8pPr marL="1371600" algn="ctr" defTabSz="457200" rtl="0" eaLnBrk="1" fontAlgn="base" hangingPunct="1">
        <a:spcBef>
          <a:spcPct val="0"/>
        </a:spcBef>
        <a:spcAft>
          <a:spcPct val="0"/>
        </a:spcAft>
        <a:defRPr sz="4400">
          <a:solidFill>
            <a:schemeClr val="tx1"/>
          </a:solidFill>
          <a:latin typeface="Arial" pitchFamily="8" charset="0"/>
          <a:ea typeface="ＭＳ Ｐゴシック" pitchFamily="8" charset="-128"/>
          <a:cs typeface="ＭＳ Ｐゴシック" pitchFamily="8" charset="-128"/>
        </a:defRPr>
      </a:lvl8pPr>
      <a:lvl9pPr marL="1828800" algn="ctr" defTabSz="457200" rtl="0" eaLnBrk="1" fontAlgn="base" hangingPunct="1">
        <a:spcBef>
          <a:spcPct val="0"/>
        </a:spcBef>
        <a:spcAft>
          <a:spcPct val="0"/>
        </a:spcAft>
        <a:defRPr sz="4400">
          <a:solidFill>
            <a:schemeClr val="tx1"/>
          </a:solidFill>
          <a:latin typeface="Arial" pitchFamily="8" charset="0"/>
          <a:ea typeface="ＭＳ Ｐゴシック" pitchFamily="8" charset="-128"/>
          <a:cs typeface="ＭＳ Ｐゴシック" pitchFamily="8" charset="-128"/>
        </a:defRPr>
      </a:lvl9pPr>
    </p:titleStyle>
    <p:bodyStyle>
      <a:lvl1pPr marL="342900" indent="-342900" algn="l" defTabSz="457200" rtl="0" eaLnBrk="1" fontAlgn="base" hangingPunct="1">
        <a:spcBef>
          <a:spcPct val="20000"/>
        </a:spcBef>
        <a:spcAft>
          <a:spcPct val="0"/>
        </a:spcAft>
        <a:buFont typeface="Arial" pitchFamily="8" charset="0"/>
        <a:buChar char="•"/>
        <a:defRPr sz="3200" kern="1200">
          <a:solidFill>
            <a:schemeClr val="tx1"/>
          </a:solidFill>
          <a:latin typeface="+mn-lt"/>
          <a:ea typeface="ＭＳ Ｐゴシック" pitchFamily="8" charset="-128"/>
          <a:cs typeface="ＭＳ Ｐゴシック" pitchFamily="8" charset="-128"/>
        </a:defRPr>
      </a:lvl1pPr>
      <a:lvl2pPr marL="742950" indent="-285750" algn="l" defTabSz="457200" rtl="0" eaLnBrk="1" fontAlgn="base" hangingPunct="1">
        <a:spcBef>
          <a:spcPct val="20000"/>
        </a:spcBef>
        <a:spcAft>
          <a:spcPct val="0"/>
        </a:spcAft>
        <a:buFont typeface="Arial" pitchFamily="8" charset="0"/>
        <a:buChar char="–"/>
        <a:defRPr sz="2800" kern="1200">
          <a:solidFill>
            <a:schemeClr val="tx1"/>
          </a:solidFill>
          <a:latin typeface="+mn-lt"/>
          <a:ea typeface="ＭＳ Ｐゴシック" pitchFamily="8" charset="-128"/>
          <a:cs typeface="+mn-cs"/>
        </a:defRPr>
      </a:lvl2pPr>
      <a:lvl3pPr marL="1143000" indent="-228600" algn="l" defTabSz="457200" rtl="0" eaLnBrk="1" fontAlgn="base" hangingPunct="1">
        <a:spcBef>
          <a:spcPct val="20000"/>
        </a:spcBef>
        <a:spcAft>
          <a:spcPct val="0"/>
        </a:spcAft>
        <a:buFont typeface="Arial" pitchFamily="8" charset="0"/>
        <a:buChar char="•"/>
        <a:defRPr sz="2400" kern="1200">
          <a:solidFill>
            <a:schemeClr val="tx1"/>
          </a:solidFill>
          <a:latin typeface="+mn-lt"/>
          <a:ea typeface="ＭＳ Ｐゴシック" pitchFamily="8" charset="-128"/>
          <a:cs typeface="+mn-cs"/>
        </a:defRPr>
      </a:lvl3pPr>
      <a:lvl4pPr marL="1600200" indent="-228600" algn="l" defTabSz="457200" rtl="0" eaLnBrk="1" fontAlgn="base" hangingPunct="1">
        <a:spcBef>
          <a:spcPct val="20000"/>
        </a:spcBef>
        <a:spcAft>
          <a:spcPct val="0"/>
        </a:spcAft>
        <a:buFont typeface="Arial" pitchFamily="8" charset="0"/>
        <a:buChar char="–"/>
        <a:defRPr sz="2000" kern="1200">
          <a:solidFill>
            <a:schemeClr val="tx1"/>
          </a:solidFill>
          <a:latin typeface="+mn-lt"/>
          <a:ea typeface="ＭＳ Ｐゴシック" pitchFamily="8" charset="-128"/>
          <a:cs typeface="+mn-cs"/>
        </a:defRPr>
      </a:lvl4pPr>
      <a:lvl5pPr marL="2057400" indent="-228600" algn="l" defTabSz="457200" rtl="0" eaLnBrk="1" fontAlgn="base" hangingPunct="1">
        <a:spcBef>
          <a:spcPct val="20000"/>
        </a:spcBef>
        <a:spcAft>
          <a:spcPct val="0"/>
        </a:spcAft>
        <a:buFont typeface="Arial" pitchFamily="8" charset="0"/>
        <a:buChar char="»"/>
        <a:defRPr sz="2000" kern="1200">
          <a:solidFill>
            <a:schemeClr val="tx1"/>
          </a:solidFill>
          <a:latin typeface="+mn-lt"/>
          <a:ea typeface="ＭＳ Ｐゴシック" pitchFamily="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jpeg"/><Relationship Id="rId1" Type="http://schemas.openxmlformats.org/officeDocument/2006/relationships/slideLayout" Target="../slideLayouts/slideLayout10.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jpeg"/><Relationship Id="rId9" Type="http://schemas.openxmlformats.org/officeDocument/2006/relationships/image" Target="../media/image58.jpg"/></Relationships>
</file>

<file path=ppt/slides/_rels/slide1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26.xml"/><Relationship Id="rId6" Type="http://schemas.openxmlformats.org/officeDocument/2006/relationships/image" Target="../media/image65.jpeg"/><Relationship Id="rId11" Type="http://schemas.openxmlformats.org/officeDocument/2006/relationships/image" Target="../media/image36.png"/><Relationship Id="rId5" Type="http://schemas.openxmlformats.org/officeDocument/2006/relationships/image" Target="../media/image64.jpeg"/><Relationship Id="rId10" Type="http://schemas.openxmlformats.org/officeDocument/2006/relationships/image" Target="../media/image69.png"/><Relationship Id="rId4" Type="http://schemas.openxmlformats.org/officeDocument/2006/relationships/image" Target="../media/image63.jpeg"/><Relationship Id="rId9" Type="http://schemas.openxmlformats.org/officeDocument/2006/relationships/image" Target="../media/image68.png"/></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18" Type="http://schemas.openxmlformats.org/officeDocument/2006/relationships/image" Target="../media/image85.png"/><Relationship Id="rId3" Type="http://schemas.openxmlformats.org/officeDocument/2006/relationships/image" Target="../media/image70.png"/><Relationship Id="rId21" Type="http://schemas.openxmlformats.org/officeDocument/2006/relationships/image" Target="../media/image88.png"/><Relationship Id="rId7" Type="http://schemas.openxmlformats.org/officeDocument/2006/relationships/image" Target="../media/image74.jpeg"/><Relationship Id="rId12" Type="http://schemas.openxmlformats.org/officeDocument/2006/relationships/image" Target="../media/image79.png"/><Relationship Id="rId17" Type="http://schemas.openxmlformats.org/officeDocument/2006/relationships/image" Target="../media/image84.png"/><Relationship Id="rId2" Type="http://schemas.openxmlformats.org/officeDocument/2006/relationships/notesSlide" Target="../notesSlides/notesSlide2.xml"/><Relationship Id="rId16" Type="http://schemas.openxmlformats.org/officeDocument/2006/relationships/image" Target="../media/image83.png"/><Relationship Id="rId20" Type="http://schemas.openxmlformats.org/officeDocument/2006/relationships/image" Target="../media/image87.jpeg"/><Relationship Id="rId1" Type="http://schemas.openxmlformats.org/officeDocument/2006/relationships/slideLayout" Target="../slideLayouts/slideLayout22.xml"/><Relationship Id="rId6" Type="http://schemas.openxmlformats.org/officeDocument/2006/relationships/image" Target="../media/image73.jpeg"/><Relationship Id="rId11" Type="http://schemas.openxmlformats.org/officeDocument/2006/relationships/image" Target="../media/image78.png"/><Relationship Id="rId5" Type="http://schemas.openxmlformats.org/officeDocument/2006/relationships/image" Target="../media/image72.jpeg"/><Relationship Id="rId15" Type="http://schemas.openxmlformats.org/officeDocument/2006/relationships/image" Target="../media/image82.png"/><Relationship Id="rId10" Type="http://schemas.openxmlformats.org/officeDocument/2006/relationships/image" Target="../media/image77.png"/><Relationship Id="rId19" Type="http://schemas.openxmlformats.org/officeDocument/2006/relationships/image" Target="../media/image86.png"/><Relationship Id="rId4" Type="http://schemas.openxmlformats.org/officeDocument/2006/relationships/image" Target="../media/image71.png"/><Relationship Id="rId9" Type="http://schemas.openxmlformats.org/officeDocument/2006/relationships/image" Target="../media/image76.gif"/><Relationship Id="rId14" Type="http://schemas.openxmlformats.org/officeDocument/2006/relationships/image" Target="../media/image8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91.png"/><Relationship Id="rId4" Type="http://schemas.openxmlformats.org/officeDocument/2006/relationships/image" Target="../media/image90.png"/></Relationships>
</file>

<file path=ppt/slides/_rels/slide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99.png"/></Relationships>
</file>

<file path=ppt/slides/_rels/slide2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99.png"/></Relationships>
</file>

<file path=ppt/slides/_rels/slide2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02.png"/></Relationships>
</file>

<file path=ppt/slides/_rels/slide2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image" Target="../media/image105.png"/></Relationships>
</file>

<file path=ppt/slides/_rels/slide2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106.png"/></Relationships>
</file>

<file path=ppt/slides/_rels/slide2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image" Target="../media/image107.png"/></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8" Type="http://schemas.openxmlformats.org/officeDocument/2006/relationships/image" Target="../media/image113.jpeg"/><Relationship Id="rId13" Type="http://schemas.openxmlformats.org/officeDocument/2006/relationships/image" Target="../media/image118.png"/><Relationship Id="rId18" Type="http://schemas.openxmlformats.org/officeDocument/2006/relationships/image" Target="../media/image123.jpeg"/><Relationship Id="rId3" Type="http://schemas.openxmlformats.org/officeDocument/2006/relationships/image" Target="../media/image108.png"/><Relationship Id="rId7" Type="http://schemas.openxmlformats.org/officeDocument/2006/relationships/image" Target="../media/image112.jpeg"/><Relationship Id="rId12" Type="http://schemas.openxmlformats.org/officeDocument/2006/relationships/image" Target="../media/image117.jpeg"/><Relationship Id="rId17" Type="http://schemas.openxmlformats.org/officeDocument/2006/relationships/image" Target="../media/image122.jpeg"/><Relationship Id="rId2" Type="http://schemas.openxmlformats.org/officeDocument/2006/relationships/notesSlide" Target="../notesSlides/notesSlide15.xml"/><Relationship Id="rId16" Type="http://schemas.openxmlformats.org/officeDocument/2006/relationships/image" Target="../media/image121.png"/><Relationship Id="rId1" Type="http://schemas.openxmlformats.org/officeDocument/2006/relationships/slideLayout" Target="../slideLayouts/slideLayout10.xml"/><Relationship Id="rId6" Type="http://schemas.openxmlformats.org/officeDocument/2006/relationships/image" Target="../media/image111.jpeg"/><Relationship Id="rId11" Type="http://schemas.openxmlformats.org/officeDocument/2006/relationships/image" Target="../media/image116.png"/><Relationship Id="rId5" Type="http://schemas.openxmlformats.org/officeDocument/2006/relationships/image" Target="../media/image110.jpeg"/><Relationship Id="rId15" Type="http://schemas.openxmlformats.org/officeDocument/2006/relationships/image" Target="../media/image120.png"/><Relationship Id="rId10" Type="http://schemas.openxmlformats.org/officeDocument/2006/relationships/image" Target="../media/image115.jpeg"/><Relationship Id="rId19" Type="http://schemas.openxmlformats.org/officeDocument/2006/relationships/image" Target="../media/image124.png"/><Relationship Id="rId4" Type="http://schemas.openxmlformats.org/officeDocument/2006/relationships/image" Target="../media/image109.png"/><Relationship Id="rId9" Type="http://schemas.openxmlformats.org/officeDocument/2006/relationships/image" Target="../media/image114.emf"/><Relationship Id="rId14" Type="http://schemas.openxmlformats.org/officeDocument/2006/relationships/image" Target="../media/image119.png"/></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image" Target="../media/image128.jpeg"/><Relationship Id="rId3" Type="http://schemas.openxmlformats.org/officeDocument/2006/relationships/image" Target="../media/image51.jpeg"/><Relationship Id="rId7" Type="http://schemas.openxmlformats.org/officeDocument/2006/relationships/diagramLayout" Target="../diagrams/layout2.xml"/><Relationship Id="rId12" Type="http://schemas.openxmlformats.org/officeDocument/2006/relationships/image" Target="../media/image127.png"/><Relationship Id="rId2" Type="http://schemas.openxmlformats.org/officeDocument/2006/relationships/notesSlide" Target="../notesSlides/notesSlide16.xml"/><Relationship Id="rId16" Type="http://schemas.openxmlformats.org/officeDocument/2006/relationships/image" Target="../media/image131.jpeg"/><Relationship Id="rId1" Type="http://schemas.openxmlformats.org/officeDocument/2006/relationships/slideLayout" Target="../slideLayouts/slideLayout10.xml"/><Relationship Id="rId6" Type="http://schemas.openxmlformats.org/officeDocument/2006/relationships/diagramData" Target="../diagrams/data2.xml"/><Relationship Id="rId11" Type="http://schemas.openxmlformats.org/officeDocument/2006/relationships/image" Target="../media/image126.jpeg"/><Relationship Id="rId5" Type="http://schemas.openxmlformats.org/officeDocument/2006/relationships/image" Target="../media/image125.jpeg"/><Relationship Id="rId15" Type="http://schemas.openxmlformats.org/officeDocument/2006/relationships/image" Target="../media/image130.jpeg"/><Relationship Id="rId10" Type="http://schemas.microsoft.com/office/2007/relationships/diagramDrawing" Target="../diagrams/drawing2.xml"/><Relationship Id="rId4" Type="http://schemas.openxmlformats.org/officeDocument/2006/relationships/image" Target="../media/image108.png"/><Relationship Id="rId9" Type="http://schemas.openxmlformats.org/officeDocument/2006/relationships/diagramColors" Target="../diagrams/colors2.xml"/><Relationship Id="rId14" Type="http://schemas.openxmlformats.org/officeDocument/2006/relationships/image" Target="../media/image129.png"/></Relationships>
</file>

<file path=ppt/slides/_rels/slide34.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132.jpeg"/><Relationship Id="rId7" Type="http://schemas.openxmlformats.org/officeDocument/2006/relationships/image" Target="../media/image136.jpeg"/><Relationship Id="rId2" Type="http://schemas.openxmlformats.org/officeDocument/2006/relationships/notesSlide" Target="../notesSlides/notesSlide17.xml"/><Relationship Id="rId1" Type="http://schemas.openxmlformats.org/officeDocument/2006/relationships/slideLayout" Target="../slideLayouts/slideLayout36.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image" Target="../media/image138.emf"/><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19.xml"/><Relationship Id="rId5" Type="http://schemas.openxmlformats.org/officeDocument/2006/relationships/image" Target="../media/image143.png"/><Relationship Id="rId4" Type="http://schemas.openxmlformats.org/officeDocument/2006/relationships/image" Target="../media/image142.png"/></Relationships>
</file>

<file path=ppt/slides/_rels/slide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2.emf"/><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778370" y="1739700"/>
            <a:ext cx="4571266" cy="1120307"/>
          </a:xfrm>
        </p:spPr>
        <p:txBody>
          <a:bodyPr/>
          <a:lstStyle/>
          <a:p>
            <a:r>
              <a:rPr lang="fr-FR" sz="1600" dirty="0">
                <a:latin typeface="Museo Sans 500" pitchFamily="50" charset="0"/>
              </a:rPr>
              <a:t>Structure and profile of the</a:t>
            </a:r>
          </a:p>
          <a:p>
            <a:r>
              <a:rPr lang="fr-FR" sz="1600" dirty="0">
                <a:latin typeface="Museo Sans 500" pitchFamily="50" charset="0"/>
              </a:rPr>
              <a:t>World Employment </a:t>
            </a:r>
            <a:r>
              <a:rPr lang="fr-FR" sz="1600" dirty="0" err="1">
                <a:latin typeface="Museo Sans 500" pitchFamily="50" charset="0"/>
              </a:rPr>
              <a:t>Confederation</a:t>
            </a:r>
            <a:endParaRPr lang="fr-FR" sz="1600" dirty="0">
              <a:latin typeface="Museo Sans 500" pitchFamily="50" charset="0"/>
            </a:endParaRPr>
          </a:p>
          <a:p>
            <a:endParaRPr lang="en-GB" dirty="0"/>
          </a:p>
        </p:txBody>
      </p:sp>
      <p:sp>
        <p:nvSpPr>
          <p:cNvPr id="5" name="Text Placeholder 4"/>
          <p:cNvSpPr>
            <a:spLocks noGrp="1"/>
          </p:cNvSpPr>
          <p:nvPr>
            <p:ph type="body" sz="half" idx="16"/>
          </p:nvPr>
        </p:nvSpPr>
        <p:spPr>
          <a:xfrm>
            <a:off x="3451989" y="5786386"/>
            <a:ext cx="2310636" cy="523220"/>
          </a:xfrm>
        </p:spPr>
        <p:txBody>
          <a:bodyPr/>
          <a:lstStyle/>
          <a:p>
            <a:r>
              <a:rPr lang="fr-BE" dirty="0" err="1" smtClean="0"/>
              <a:t>Corporate</a:t>
            </a:r>
            <a:r>
              <a:rPr lang="fr-BE" dirty="0" smtClean="0"/>
              <a:t> </a:t>
            </a:r>
            <a:r>
              <a:rPr lang="fr-BE" dirty="0" err="1" smtClean="0"/>
              <a:t>Presentation</a:t>
            </a:r>
            <a:endParaRPr lang="en-GB" dirty="0"/>
          </a:p>
        </p:txBody>
      </p:sp>
      <p:sp>
        <p:nvSpPr>
          <p:cNvPr id="6" name="Text Placeholder 5"/>
          <p:cNvSpPr>
            <a:spLocks noGrp="1"/>
          </p:cNvSpPr>
          <p:nvPr>
            <p:ph type="body" sz="half" idx="17"/>
          </p:nvPr>
        </p:nvSpPr>
        <p:spPr/>
        <p:txBody>
          <a:bodyPr/>
          <a:lstStyle/>
          <a:p>
            <a:r>
              <a:rPr lang="fr-BE" dirty="0" smtClean="0"/>
              <a:t>2019</a:t>
            </a:r>
            <a:endParaRPr lang="en-GB" dirty="0"/>
          </a:p>
        </p:txBody>
      </p:sp>
      <p:sp>
        <p:nvSpPr>
          <p:cNvPr id="7" name="Text Placeholder 6"/>
          <p:cNvSpPr>
            <a:spLocks noGrp="1"/>
          </p:cNvSpPr>
          <p:nvPr>
            <p:ph type="body" sz="half" idx="19"/>
          </p:nvPr>
        </p:nvSpPr>
        <p:spPr/>
        <p:txBody>
          <a:bodyPr/>
          <a:lstStyle/>
          <a:p>
            <a:r>
              <a:rPr lang="fr-BE" dirty="0" smtClean="0"/>
              <a:t>www.wecglobal.org</a:t>
            </a:r>
            <a:endParaRPr lang="en-GB" dirty="0"/>
          </a:p>
        </p:txBody>
      </p:sp>
      <p:sp>
        <p:nvSpPr>
          <p:cNvPr id="8" name="Text Placeholder 7"/>
          <p:cNvSpPr>
            <a:spLocks noGrp="1"/>
          </p:cNvSpPr>
          <p:nvPr>
            <p:ph type="body" sz="half" idx="20"/>
          </p:nvPr>
        </p:nvSpPr>
        <p:spPr/>
        <p:txBody>
          <a:bodyPr/>
          <a:lstStyle/>
          <a:p>
            <a:r>
              <a:rPr lang="fr-BE" dirty="0" smtClean="0"/>
              <a:t>@</a:t>
            </a:r>
            <a:r>
              <a:rPr lang="fr-BE" dirty="0" err="1" smtClean="0"/>
              <a:t>WECglobal</a:t>
            </a:r>
            <a:endParaRPr lang="en-GB" dirty="0"/>
          </a:p>
        </p:txBody>
      </p:sp>
      <p:sp>
        <p:nvSpPr>
          <p:cNvPr id="9" name="Title 8"/>
          <p:cNvSpPr>
            <a:spLocks noGrp="1"/>
          </p:cNvSpPr>
          <p:nvPr>
            <p:ph type="ctrTitle"/>
          </p:nvPr>
        </p:nvSpPr>
        <p:spPr>
          <a:xfrm>
            <a:off x="3917947" y="768082"/>
            <a:ext cx="4431688" cy="954107"/>
          </a:xfrm>
        </p:spPr>
        <p:txBody>
          <a:bodyPr/>
          <a:lstStyle/>
          <a:p>
            <a:r>
              <a:rPr lang="fr-BE" sz="2800" dirty="0" err="1" smtClean="0">
                <a:latin typeface="Museo Sans 900" pitchFamily="50" charset="0"/>
              </a:rPr>
              <a:t>Leading</a:t>
            </a:r>
            <a:r>
              <a:rPr lang="fr-BE" sz="2800" dirty="0" smtClean="0">
                <a:latin typeface="Museo Sans 900" pitchFamily="50" charset="0"/>
              </a:rPr>
              <a:t> in a </a:t>
            </a:r>
            <a:r>
              <a:rPr lang="fr-BE" sz="2800" dirty="0" err="1" smtClean="0">
                <a:latin typeface="Museo Sans 900" pitchFamily="50" charset="0"/>
              </a:rPr>
              <a:t>changing</a:t>
            </a:r>
            <a:r>
              <a:rPr lang="fr-BE" sz="2800" dirty="0">
                <a:latin typeface="Museo Sans 900" pitchFamily="50" charset="0"/>
              </a:rPr>
              <a:t/>
            </a:r>
            <a:br>
              <a:rPr lang="fr-BE" sz="2800" dirty="0">
                <a:latin typeface="Museo Sans 900" pitchFamily="50" charset="0"/>
              </a:rPr>
            </a:br>
            <a:r>
              <a:rPr lang="fr-BE" sz="2800" dirty="0" smtClean="0">
                <a:latin typeface="Museo Sans 900" pitchFamily="50" charset="0"/>
              </a:rPr>
              <a:t>world of </a:t>
            </a:r>
            <a:r>
              <a:rPr lang="fr-BE" sz="2800" dirty="0" err="1" smtClean="0">
                <a:latin typeface="Museo Sans 900" pitchFamily="50" charset="0"/>
              </a:rPr>
              <a:t>work</a:t>
            </a:r>
            <a:endParaRPr lang="en-GB" sz="2800" dirty="0">
              <a:latin typeface="Museo Sans 900" pitchFamily="50" charset="0"/>
            </a:endParaRPr>
          </a:p>
        </p:txBody>
      </p:sp>
    </p:spTree>
    <p:extLst>
      <p:ext uri="{BB962C8B-B14F-4D97-AF65-F5344CB8AC3E}">
        <p14:creationId xmlns:p14="http://schemas.microsoft.com/office/powerpoint/2010/main" val="21945985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t>A </a:t>
            </a:r>
            <a:r>
              <a:rPr lang="fr-BE" smtClean="0"/>
              <a:t>global </a:t>
            </a:r>
            <a:r>
              <a:rPr lang="fr-BE" dirty="0" err="1"/>
              <a:t>confederation</a:t>
            </a:r>
            <a:endParaRPr lang="en-GB" dirty="0"/>
          </a:p>
        </p:txBody>
      </p:sp>
      <p:sp>
        <p:nvSpPr>
          <p:cNvPr id="5" name="Slide Number Placeholder 4"/>
          <p:cNvSpPr>
            <a:spLocks noGrp="1"/>
          </p:cNvSpPr>
          <p:nvPr>
            <p:ph type="sldNum" sz="quarter" idx="12"/>
          </p:nvPr>
        </p:nvSpPr>
        <p:spPr>
          <a:xfrm>
            <a:off x="8217793" y="379198"/>
            <a:ext cx="469007" cy="365125"/>
          </a:xfrm>
        </p:spPr>
        <p:txBody>
          <a:bodyPr/>
          <a:lstStyle/>
          <a:p>
            <a:fld id="{0778A055-9CE0-514E-8D36-1A2B7DE83576}" type="slidenum">
              <a:rPr lang="en-US" smtClean="0"/>
              <a:pPr/>
              <a:t>10</a:t>
            </a:fld>
            <a:endParaRPr lang="en-US"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15472" y="1335492"/>
            <a:ext cx="4548565" cy="4543182"/>
          </a:xfrm>
          <a:prstGeom prst="rect">
            <a:avLst/>
          </a:prstGeom>
        </p:spPr>
      </p:pic>
      <p:grpSp>
        <p:nvGrpSpPr>
          <p:cNvPr id="26" name="Group 25"/>
          <p:cNvGrpSpPr/>
          <p:nvPr/>
        </p:nvGrpSpPr>
        <p:grpSpPr>
          <a:xfrm>
            <a:off x="733658" y="1142476"/>
            <a:ext cx="2631834" cy="5638888"/>
            <a:chOff x="6252676" y="1221789"/>
            <a:chExt cx="2631834" cy="5638888"/>
          </a:xfrm>
        </p:grpSpPr>
        <p:sp>
          <p:nvSpPr>
            <p:cNvPr id="16" name="Rectangle 2054"/>
            <p:cNvSpPr>
              <a:spLocks noChangeArrowheads="1"/>
            </p:cNvSpPr>
            <p:nvPr/>
          </p:nvSpPr>
          <p:spPr bwMode="auto">
            <a:xfrm>
              <a:off x="6252676" y="1872357"/>
              <a:ext cx="1500187" cy="4988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endParaRPr lang="fr-BE" sz="1200" b="0" dirty="0">
                <a:latin typeface="Museo Sans 700" pitchFamily="50" charset="0"/>
              </a:endParaRPr>
            </a:p>
            <a:p>
              <a:pPr marL="342900" indent="-342900">
                <a:spcBef>
                  <a:spcPct val="20000"/>
                </a:spcBef>
              </a:pPr>
              <a:r>
                <a:rPr lang="fr-BE" sz="1200" b="0" dirty="0" err="1">
                  <a:latin typeface="Museo Sans 700" pitchFamily="50" charset="0"/>
                </a:rPr>
                <a:t>Austria</a:t>
              </a:r>
              <a:endParaRPr lang="fr-BE" sz="1200" b="0" dirty="0">
                <a:latin typeface="Museo Sans 700" pitchFamily="50" charset="0"/>
              </a:endParaRPr>
            </a:p>
            <a:p>
              <a:pPr marL="342900" indent="-342900">
                <a:spcBef>
                  <a:spcPct val="20000"/>
                </a:spcBef>
              </a:pPr>
              <a:r>
                <a:rPr lang="fr-BE" sz="1200" b="0" dirty="0" err="1">
                  <a:latin typeface="Museo Sans 700" pitchFamily="50" charset="0"/>
                </a:rPr>
                <a:t>Belgium</a:t>
              </a:r>
              <a:endParaRPr lang="fr-BE" sz="1200" b="0" dirty="0">
                <a:latin typeface="Museo Sans 700" pitchFamily="50" charset="0"/>
              </a:endParaRPr>
            </a:p>
            <a:p>
              <a:pPr marL="342900" indent="-342900">
                <a:spcBef>
                  <a:spcPct val="20000"/>
                </a:spcBef>
              </a:pPr>
              <a:r>
                <a:rPr lang="fr-BE" sz="1200" b="0" dirty="0" err="1">
                  <a:latin typeface="Museo Sans 700" pitchFamily="50" charset="0"/>
                </a:rPr>
                <a:t>Bulgaria</a:t>
              </a:r>
              <a:endParaRPr lang="fr-BE" sz="1200" b="0" dirty="0">
                <a:latin typeface="Museo Sans 700" pitchFamily="50" charset="0"/>
              </a:endParaRPr>
            </a:p>
            <a:p>
              <a:pPr marL="342900" indent="-342900">
                <a:spcBef>
                  <a:spcPct val="20000"/>
                </a:spcBef>
              </a:pPr>
              <a:r>
                <a:rPr lang="fr-BE" sz="1200" b="0" dirty="0" err="1">
                  <a:latin typeface="Museo Sans 700" pitchFamily="50" charset="0"/>
                </a:rPr>
                <a:t>Croatia</a:t>
              </a:r>
              <a:endParaRPr lang="fr-BE" sz="1200" b="0" dirty="0">
                <a:latin typeface="Museo Sans 700" pitchFamily="50" charset="0"/>
              </a:endParaRPr>
            </a:p>
            <a:p>
              <a:pPr marL="342900" indent="-342900">
                <a:spcBef>
                  <a:spcPct val="20000"/>
                </a:spcBef>
              </a:pPr>
              <a:r>
                <a:rPr lang="fr-BE" sz="1200" b="0" dirty="0" err="1">
                  <a:latin typeface="Museo Sans 700" pitchFamily="50" charset="0"/>
                </a:rPr>
                <a:t>Czech</a:t>
              </a:r>
              <a:r>
                <a:rPr lang="fr-BE" sz="1200" b="0" dirty="0">
                  <a:latin typeface="Museo Sans 700" pitchFamily="50" charset="0"/>
                </a:rPr>
                <a:t> </a:t>
              </a:r>
              <a:r>
                <a:rPr lang="fr-BE" sz="1200" b="0" dirty="0" err="1">
                  <a:latin typeface="Museo Sans 700" pitchFamily="50" charset="0"/>
                </a:rPr>
                <a:t>Republic</a:t>
              </a:r>
              <a:endParaRPr lang="fr-BE" sz="1200" b="0" dirty="0">
                <a:latin typeface="Museo Sans 700" pitchFamily="50" charset="0"/>
              </a:endParaRPr>
            </a:p>
            <a:p>
              <a:pPr marL="342900" indent="-342900">
                <a:spcBef>
                  <a:spcPct val="20000"/>
                </a:spcBef>
              </a:pPr>
              <a:r>
                <a:rPr lang="fr-BE" sz="1200" b="0" dirty="0" err="1">
                  <a:latin typeface="Museo Sans 700" pitchFamily="50" charset="0"/>
                </a:rPr>
                <a:t>Denmark</a:t>
              </a:r>
              <a:endParaRPr lang="fr-BE" sz="1200" b="0" dirty="0">
                <a:latin typeface="Museo Sans 700" pitchFamily="50" charset="0"/>
              </a:endParaRPr>
            </a:p>
            <a:p>
              <a:pPr marL="342900" indent="-342900">
                <a:spcBef>
                  <a:spcPct val="20000"/>
                </a:spcBef>
              </a:pPr>
              <a:r>
                <a:rPr lang="fr-BE" sz="1200" b="0" dirty="0" err="1">
                  <a:latin typeface="Museo Sans 700" pitchFamily="50" charset="0"/>
                </a:rPr>
                <a:t>Estonia</a:t>
              </a:r>
              <a:endParaRPr lang="fr-BE" sz="1200" b="0" dirty="0">
                <a:latin typeface="Museo Sans 700" pitchFamily="50" charset="0"/>
              </a:endParaRPr>
            </a:p>
            <a:p>
              <a:pPr marL="342900" indent="-342900">
                <a:spcBef>
                  <a:spcPct val="20000"/>
                </a:spcBef>
              </a:pPr>
              <a:r>
                <a:rPr lang="fr-BE" sz="1200" b="0" dirty="0" err="1">
                  <a:latin typeface="Museo Sans 700" pitchFamily="50" charset="0"/>
                </a:rPr>
                <a:t>Finland</a:t>
              </a:r>
              <a:endParaRPr lang="fr-BE" sz="1200" b="0" dirty="0">
                <a:latin typeface="Museo Sans 700" pitchFamily="50" charset="0"/>
              </a:endParaRPr>
            </a:p>
            <a:p>
              <a:pPr marL="342900" indent="-342900">
                <a:spcBef>
                  <a:spcPct val="20000"/>
                </a:spcBef>
              </a:pPr>
              <a:r>
                <a:rPr lang="fr-BE" sz="1200" b="0" dirty="0">
                  <a:latin typeface="Museo Sans 700" pitchFamily="50" charset="0"/>
                </a:rPr>
                <a:t>France</a:t>
              </a:r>
            </a:p>
            <a:p>
              <a:pPr marL="342900" indent="-342900">
                <a:spcBef>
                  <a:spcPct val="20000"/>
                </a:spcBef>
              </a:pPr>
              <a:r>
                <a:rPr lang="fr-BE" sz="1200" b="0" dirty="0">
                  <a:latin typeface="Museo Sans 700" pitchFamily="50" charset="0"/>
                </a:rPr>
                <a:t>Germany</a:t>
              </a:r>
            </a:p>
            <a:p>
              <a:pPr marL="342900" indent="-342900">
                <a:spcBef>
                  <a:spcPct val="20000"/>
                </a:spcBef>
              </a:pPr>
              <a:r>
                <a:rPr lang="fr-BE" sz="1200" b="0" dirty="0" err="1">
                  <a:latin typeface="Museo Sans 700" pitchFamily="50" charset="0"/>
                </a:rPr>
                <a:t>Greece</a:t>
              </a:r>
              <a:endParaRPr lang="fr-BE" sz="1200" b="0" dirty="0">
                <a:latin typeface="Museo Sans 700" pitchFamily="50" charset="0"/>
              </a:endParaRPr>
            </a:p>
            <a:p>
              <a:pPr marL="342900" indent="-342900">
                <a:spcBef>
                  <a:spcPct val="20000"/>
                </a:spcBef>
              </a:pPr>
              <a:r>
                <a:rPr lang="fr-BE" sz="1200" b="0" dirty="0" err="1">
                  <a:latin typeface="Museo Sans 700" pitchFamily="50" charset="0"/>
                </a:rPr>
                <a:t>Hungary</a:t>
              </a:r>
              <a:endParaRPr lang="fr-BE" sz="1200" b="0" dirty="0">
                <a:latin typeface="Museo Sans 700" pitchFamily="50" charset="0"/>
              </a:endParaRPr>
            </a:p>
            <a:p>
              <a:pPr marL="342900" indent="-342900">
                <a:spcBef>
                  <a:spcPct val="20000"/>
                </a:spcBef>
              </a:pPr>
              <a:r>
                <a:rPr lang="fr-BE" sz="1200" b="0" dirty="0">
                  <a:latin typeface="Museo Sans 700" pitchFamily="50" charset="0"/>
                </a:rPr>
                <a:t>Ireland</a:t>
              </a:r>
            </a:p>
            <a:p>
              <a:pPr marL="342900" indent="-342900">
                <a:spcBef>
                  <a:spcPct val="20000"/>
                </a:spcBef>
              </a:pPr>
              <a:r>
                <a:rPr lang="fr-BE" sz="1200" b="0" dirty="0" err="1">
                  <a:latin typeface="Museo Sans 700" pitchFamily="50" charset="0"/>
                </a:rPr>
                <a:t>Italy</a:t>
              </a:r>
              <a:endParaRPr lang="fr-BE" sz="1200" b="0" dirty="0">
                <a:latin typeface="Museo Sans 700" pitchFamily="50" charset="0"/>
              </a:endParaRPr>
            </a:p>
            <a:p>
              <a:pPr marL="342900" indent="-342900">
                <a:spcBef>
                  <a:spcPct val="20000"/>
                </a:spcBef>
              </a:pPr>
              <a:r>
                <a:rPr lang="fr-BE" sz="1200" b="0" dirty="0" err="1">
                  <a:latin typeface="Museo Sans 700" pitchFamily="50" charset="0"/>
                </a:rPr>
                <a:t>Latvia</a:t>
              </a:r>
              <a:endParaRPr lang="fr-BE" sz="1200" b="0" dirty="0">
                <a:latin typeface="Museo Sans 700" pitchFamily="50" charset="0"/>
              </a:endParaRPr>
            </a:p>
            <a:p>
              <a:pPr marL="342900" indent="-342900">
                <a:spcBef>
                  <a:spcPct val="20000"/>
                </a:spcBef>
              </a:pPr>
              <a:r>
                <a:rPr lang="fr-BE" sz="1200" b="0" dirty="0" err="1">
                  <a:latin typeface="Museo Sans 700" pitchFamily="50" charset="0"/>
                </a:rPr>
                <a:t>Lithuania</a:t>
              </a:r>
              <a:endParaRPr lang="fr-BE" sz="1200" b="0" dirty="0">
                <a:latin typeface="Museo Sans 700" pitchFamily="50" charset="0"/>
              </a:endParaRPr>
            </a:p>
          </p:txBody>
        </p:sp>
        <p:sp>
          <p:nvSpPr>
            <p:cNvPr id="19" name="Rectangle 2054"/>
            <p:cNvSpPr>
              <a:spLocks noChangeArrowheads="1"/>
            </p:cNvSpPr>
            <p:nvPr/>
          </p:nvSpPr>
          <p:spPr bwMode="auto">
            <a:xfrm>
              <a:off x="7635705" y="1804751"/>
              <a:ext cx="1248805" cy="3793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endParaRPr lang="fr-BE" sz="1200" b="0" dirty="0">
                <a:latin typeface="Museo Sans 700" pitchFamily="50" charset="0"/>
              </a:endParaRPr>
            </a:p>
            <a:p>
              <a:pPr marL="342900" indent="-342900">
                <a:spcBef>
                  <a:spcPct val="20000"/>
                </a:spcBef>
              </a:pPr>
              <a:endParaRPr lang="fr-BE" sz="1200" dirty="0">
                <a:latin typeface="Museo Sans 700" pitchFamily="50" charset="0"/>
              </a:endParaRPr>
            </a:p>
            <a:p>
              <a:pPr marL="342900" indent="-342900">
                <a:spcBef>
                  <a:spcPct val="20000"/>
                </a:spcBef>
              </a:pPr>
              <a:r>
                <a:rPr lang="fr-BE" sz="1200" dirty="0">
                  <a:latin typeface="Museo Sans 700" pitchFamily="50" charset="0"/>
                </a:rPr>
                <a:t>Luxembourg</a:t>
              </a:r>
            </a:p>
            <a:p>
              <a:pPr marL="342900" indent="-342900">
                <a:spcBef>
                  <a:spcPct val="20000"/>
                </a:spcBef>
              </a:pPr>
              <a:r>
                <a:rPr lang="fr-BE" sz="1200" dirty="0" err="1">
                  <a:latin typeface="Museo Sans 700" pitchFamily="50" charset="0"/>
                </a:rPr>
                <a:t>Netherlands</a:t>
              </a:r>
              <a:endParaRPr lang="fr-BE" sz="1200" dirty="0">
                <a:latin typeface="Museo Sans 700" pitchFamily="50" charset="0"/>
              </a:endParaRPr>
            </a:p>
            <a:p>
              <a:pPr marL="342900" indent="-342900">
                <a:spcBef>
                  <a:spcPct val="20000"/>
                </a:spcBef>
              </a:pPr>
              <a:r>
                <a:rPr lang="fr-BE" sz="1200" b="0" dirty="0" err="1">
                  <a:latin typeface="Museo Sans 700" pitchFamily="50" charset="0"/>
                </a:rPr>
                <a:t>Norway</a:t>
              </a:r>
              <a:endParaRPr lang="fr-BE" sz="1200" b="0" dirty="0">
                <a:latin typeface="Museo Sans 700" pitchFamily="50" charset="0"/>
              </a:endParaRPr>
            </a:p>
            <a:p>
              <a:pPr marL="342900" indent="-342900">
                <a:spcBef>
                  <a:spcPct val="20000"/>
                </a:spcBef>
              </a:pPr>
              <a:r>
                <a:rPr lang="fr-BE" sz="1200" b="0" dirty="0" err="1">
                  <a:latin typeface="Museo Sans 700" pitchFamily="50" charset="0"/>
                </a:rPr>
                <a:t>Poland</a:t>
              </a:r>
              <a:endParaRPr lang="fr-BE" sz="1200" b="0" dirty="0">
                <a:latin typeface="Museo Sans 700" pitchFamily="50" charset="0"/>
              </a:endParaRPr>
            </a:p>
            <a:p>
              <a:pPr marL="342900" indent="-342900">
                <a:spcBef>
                  <a:spcPct val="20000"/>
                </a:spcBef>
              </a:pPr>
              <a:r>
                <a:rPr lang="fr-BE" sz="1200" b="0" dirty="0">
                  <a:latin typeface="Museo Sans 700" pitchFamily="50" charset="0"/>
                </a:rPr>
                <a:t>Portugal</a:t>
              </a:r>
            </a:p>
            <a:p>
              <a:pPr marL="342900" indent="-342900">
                <a:spcBef>
                  <a:spcPct val="20000"/>
                </a:spcBef>
              </a:pPr>
              <a:r>
                <a:rPr lang="fr-BE" sz="1200" b="0" dirty="0">
                  <a:latin typeface="Museo Sans 700" pitchFamily="50" charset="0"/>
                </a:rPr>
                <a:t>Romania</a:t>
              </a:r>
            </a:p>
            <a:p>
              <a:pPr marL="342900" indent="-342900">
                <a:spcBef>
                  <a:spcPct val="20000"/>
                </a:spcBef>
              </a:pPr>
              <a:r>
                <a:rPr lang="fr-BE" sz="1200" b="0" dirty="0" err="1">
                  <a:latin typeface="Museo Sans 700" pitchFamily="50" charset="0"/>
                </a:rPr>
                <a:t>Russia</a:t>
              </a:r>
              <a:endParaRPr lang="fr-BE" sz="1200" b="0" dirty="0">
                <a:latin typeface="Museo Sans 700" pitchFamily="50" charset="0"/>
              </a:endParaRPr>
            </a:p>
            <a:p>
              <a:pPr marL="342900" indent="-342900">
                <a:spcBef>
                  <a:spcPct val="20000"/>
                </a:spcBef>
              </a:pPr>
              <a:r>
                <a:rPr lang="fr-BE" sz="1200" b="0" dirty="0" err="1">
                  <a:latin typeface="Museo Sans 700" pitchFamily="50" charset="0"/>
                </a:rPr>
                <a:t>Slovakia</a:t>
              </a:r>
              <a:endParaRPr lang="fr-BE" sz="1200" b="0" dirty="0">
                <a:latin typeface="Museo Sans 700" pitchFamily="50" charset="0"/>
              </a:endParaRPr>
            </a:p>
            <a:p>
              <a:pPr marL="342900" indent="-342900">
                <a:spcBef>
                  <a:spcPct val="20000"/>
                </a:spcBef>
              </a:pPr>
              <a:r>
                <a:rPr lang="fr-BE" sz="1200" b="0" dirty="0" err="1">
                  <a:latin typeface="Museo Sans 700" pitchFamily="50" charset="0"/>
                </a:rPr>
                <a:t>Slovenia</a:t>
              </a:r>
              <a:endParaRPr lang="fr-BE" sz="1200" b="0" dirty="0">
                <a:latin typeface="Museo Sans 700" pitchFamily="50" charset="0"/>
              </a:endParaRPr>
            </a:p>
            <a:p>
              <a:pPr marL="342900" indent="-342900">
                <a:spcBef>
                  <a:spcPct val="20000"/>
                </a:spcBef>
              </a:pPr>
              <a:r>
                <a:rPr lang="fr-BE" sz="1200" b="0" dirty="0">
                  <a:latin typeface="Museo Sans 700" pitchFamily="50" charset="0"/>
                </a:rPr>
                <a:t>Spain</a:t>
              </a:r>
            </a:p>
            <a:p>
              <a:pPr marL="342900" indent="-342900">
                <a:spcBef>
                  <a:spcPct val="20000"/>
                </a:spcBef>
              </a:pPr>
              <a:r>
                <a:rPr lang="fr-BE" sz="1200" b="0" dirty="0" err="1">
                  <a:latin typeface="Museo Sans 700" pitchFamily="50" charset="0"/>
                </a:rPr>
                <a:t>Sweden</a:t>
              </a:r>
              <a:endParaRPr lang="fr-BE" sz="1200" b="0" dirty="0">
                <a:latin typeface="Museo Sans 700" pitchFamily="50" charset="0"/>
              </a:endParaRPr>
            </a:p>
            <a:p>
              <a:pPr marL="342900" indent="-342900">
                <a:spcBef>
                  <a:spcPct val="20000"/>
                </a:spcBef>
              </a:pPr>
              <a:r>
                <a:rPr lang="fr-BE" sz="1200" b="0" dirty="0" err="1">
                  <a:latin typeface="Museo Sans 700" pitchFamily="50" charset="0"/>
                </a:rPr>
                <a:t>Switzerland</a:t>
              </a:r>
              <a:endParaRPr lang="fr-BE" sz="1200" b="0" dirty="0">
                <a:latin typeface="Museo Sans 700" pitchFamily="50" charset="0"/>
              </a:endParaRPr>
            </a:p>
            <a:p>
              <a:pPr marL="342900" indent="-342900">
                <a:spcBef>
                  <a:spcPct val="20000"/>
                </a:spcBef>
              </a:pPr>
              <a:r>
                <a:rPr lang="fr-BE" sz="1200" b="0" dirty="0" err="1">
                  <a:latin typeface="Museo Sans 700" pitchFamily="50" charset="0"/>
                </a:rPr>
                <a:t>Turkey</a:t>
              </a:r>
              <a:endParaRPr lang="fr-BE" sz="1200" b="0" dirty="0">
                <a:latin typeface="Museo Sans 700" pitchFamily="50" charset="0"/>
              </a:endParaRPr>
            </a:p>
            <a:p>
              <a:pPr marL="342900" indent="-342900">
                <a:spcBef>
                  <a:spcPct val="20000"/>
                </a:spcBef>
              </a:pPr>
              <a:r>
                <a:rPr lang="fr-BE" sz="1200" b="0" dirty="0">
                  <a:latin typeface="Museo Sans 700" pitchFamily="50" charset="0"/>
                </a:rPr>
                <a:t>UK</a:t>
              </a:r>
              <a:endParaRPr lang="en-GB" sz="1200" b="0" dirty="0">
                <a:latin typeface="Museo Sans 700" pitchFamily="50" charset="0"/>
              </a:endParaRP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26350" y="1221789"/>
              <a:ext cx="1440000" cy="864735"/>
            </a:xfrm>
            <a:prstGeom prst="rect">
              <a:avLst/>
            </a:prstGeom>
          </p:spPr>
        </p:pic>
      </p:grpSp>
      <p:grpSp>
        <p:nvGrpSpPr>
          <p:cNvPr id="27" name="Group 26"/>
          <p:cNvGrpSpPr/>
          <p:nvPr/>
        </p:nvGrpSpPr>
        <p:grpSpPr>
          <a:xfrm>
            <a:off x="6640033" y="3463537"/>
            <a:ext cx="2057400" cy="1878422"/>
            <a:chOff x="3495383" y="4079566"/>
            <a:chExt cx="2057400" cy="1878422"/>
          </a:xfrm>
        </p:grpSpPr>
        <p:sp>
          <p:nvSpPr>
            <p:cNvPr id="17" name="Rectangle 2055"/>
            <p:cNvSpPr>
              <a:spLocks noChangeArrowheads="1"/>
            </p:cNvSpPr>
            <p:nvPr/>
          </p:nvSpPr>
          <p:spPr bwMode="auto">
            <a:xfrm>
              <a:off x="3495383" y="4662588"/>
              <a:ext cx="2057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endParaRPr lang="fr-BE" sz="1600" u="sng" dirty="0">
                <a:solidFill>
                  <a:srgbClr val="FF0000"/>
                </a:solidFill>
                <a:latin typeface="Museo Sans 700" pitchFamily="50" charset="0"/>
              </a:endParaRPr>
            </a:p>
            <a:p>
              <a:pPr marL="342900" indent="-342900">
                <a:spcBef>
                  <a:spcPct val="20000"/>
                </a:spcBef>
              </a:pPr>
              <a:r>
                <a:rPr lang="fr-BE" sz="1200" b="0" dirty="0" err="1">
                  <a:latin typeface="Museo Sans 700" pitchFamily="50" charset="0"/>
                </a:rPr>
                <a:t>Australia</a:t>
              </a:r>
              <a:endParaRPr lang="fr-BE" sz="1200" b="0" dirty="0">
                <a:latin typeface="Museo Sans 700" pitchFamily="50" charset="0"/>
              </a:endParaRPr>
            </a:p>
            <a:p>
              <a:pPr marL="342900" indent="-342900">
                <a:spcBef>
                  <a:spcPct val="20000"/>
                </a:spcBef>
              </a:pPr>
              <a:r>
                <a:rPr lang="fr-BE" sz="1200" b="0" dirty="0" err="1">
                  <a:latin typeface="Museo Sans 700" pitchFamily="50" charset="0"/>
                </a:rPr>
                <a:t>India</a:t>
              </a:r>
              <a:endParaRPr lang="fr-BE" sz="1200" b="0" dirty="0">
                <a:latin typeface="Museo Sans 700" pitchFamily="50" charset="0"/>
              </a:endParaRPr>
            </a:p>
            <a:p>
              <a:pPr marL="342900" indent="-342900">
                <a:spcBef>
                  <a:spcPct val="20000"/>
                </a:spcBef>
              </a:pPr>
              <a:r>
                <a:rPr lang="fr-BE" sz="1200" dirty="0" err="1">
                  <a:latin typeface="Museo Sans 700" pitchFamily="50" charset="0"/>
                </a:rPr>
                <a:t>Indonesia</a:t>
              </a:r>
              <a:endParaRPr lang="fr-BE" sz="1200" b="0" dirty="0">
                <a:latin typeface="Museo Sans 700" pitchFamily="50" charset="0"/>
              </a:endParaRPr>
            </a:p>
            <a:p>
              <a:pPr marL="342900" indent="-342900">
                <a:spcBef>
                  <a:spcPct val="20000"/>
                </a:spcBef>
              </a:pPr>
              <a:r>
                <a:rPr lang="fr-BE" sz="1200" b="0" dirty="0">
                  <a:latin typeface="Museo Sans 700" pitchFamily="50" charset="0"/>
                </a:rPr>
                <a:t>New </a:t>
              </a:r>
              <a:r>
                <a:rPr lang="fr-BE" sz="1200" b="0" dirty="0" err="1">
                  <a:latin typeface="Museo Sans 700" pitchFamily="50" charset="0"/>
                </a:rPr>
                <a:t>Zealand</a:t>
              </a:r>
              <a:endParaRPr lang="fr-BE" sz="1200" b="0" dirty="0">
                <a:latin typeface="Museo Sans 700" pitchFamily="50" charset="0"/>
              </a:endParaRPr>
            </a:p>
            <a:p>
              <a:pPr marL="342900" indent="-342900">
                <a:spcBef>
                  <a:spcPct val="20000"/>
                </a:spcBef>
              </a:pPr>
              <a:r>
                <a:rPr lang="fr-BE" sz="1200" dirty="0">
                  <a:latin typeface="Museo Sans 700" pitchFamily="50" charset="0"/>
                </a:rPr>
                <a:t>Philippines</a:t>
              </a:r>
              <a:endParaRPr lang="fr-BE" sz="1200" b="0" dirty="0">
                <a:latin typeface="Museo Sans 700" pitchFamily="50" charset="0"/>
              </a:endParaRPr>
            </a:p>
            <a:p>
              <a:pPr marL="342900" indent="-342900">
                <a:spcBef>
                  <a:spcPct val="20000"/>
                </a:spcBef>
              </a:pPr>
              <a:r>
                <a:rPr lang="fr-BE" sz="1200" b="0" dirty="0">
                  <a:latin typeface="Museo Sans 700" pitchFamily="50" charset="0"/>
                </a:rPr>
                <a:t>Singapore</a:t>
              </a:r>
            </a:p>
            <a:p>
              <a:pPr marL="342900" indent="-342900">
                <a:spcBef>
                  <a:spcPct val="20000"/>
                </a:spcBef>
              </a:pPr>
              <a:r>
                <a:rPr lang="fr-BE" sz="1200" dirty="0">
                  <a:latin typeface="Museo Sans 700" pitchFamily="50" charset="0"/>
                </a:rPr>
                <a:t>Vietnam</a:t>
              </a:r>
              <a:endParaRPr lang="fr-BE" sz="1200" b="0" dirty="0">
                <a:latin typeface="Museo Sans 700" pitchFamily="50" charset="0"/>
              </a:endParaRPr>
            </a:p>
            <a:p>
              <a:pPr marL="342900" indent="-342900">
                <a:spcBef>
                  <a:spcPct val="20000"/>
                </a:spcBef>
              </a:pPr>
              <a:endParaRPr lang="fr-BE" sz="1200" b="1" dirty="0">
                <a:latin typeface="Museo Sans 700" pitchFamily="50" charset="0"/>
              </a:endParaRPr>
            </a:p>
            <a:p>
              <a:pPr marL="342900" indent="-342900">
                <a:spcBef>
                  <a:spcPct val="20000"/>
                </a:spcBef>
              </a:pPr>
              <a:endParaRPr lang="en-GB" sz="1600" b="0" dirty="0">
                <a:latin typeface="Museo Sans 700" pitchFamily="50" charset="0"/>
              </a:endParaRPr>
            </a:p>
          </p:txBody>
        </p:sp>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25641" y="4079566"/>
              <a:ext cx="1440000" cy="864741"/>
            </a:xfrm>
            <a:prstGeom prst="rect">
              <a:avLst/>
            </a:prstGeom>
          </p:spPr>
        </p:pic>
      </p:grpSp>
      <p:grpSp>
        <p:nvGrpSpPr>
          <p:cNvPr id="28" name="Group 27"/>
          <p:cNvGrpSpPr/>
          <p:nvPr/>
        </p:nvGrpSpPr>
        <p:grpSpPr>
          <a:xfrm>
            <a:off x="6640033" y="1380517"/>
            <a:ext cx="2057400" cy="1505037"/>
            <a:chOff x="3210954" y="967342"/>
            <a:chExt cx="2057400" cy="1505037"/>
          </a:xfrm>
        </p:grpSpPr>
        <p:sp>
          <p:nvSpPr>
            <p:cNvPr id="20" name="Rectangle 2055"/>
            <p:cNvSpPr>
              <a:spLocks noChangeArrowheads="1"/>
            </p:cNvSpPr>
            <p:nvPr/>
          </p:nvSpPr>
          <p:spPr bwMode="auto">
            <a:xfrm>
              <a:off x="3210954" y="1176979"/>
              <a:ext cx="2057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endParaRPr lang="fr-BE" sz="1800" u="sng" dirty="0">
                <a:solidFill>
                  <a:srgbClr val="FF0000"/>
                </a:solidFill>
                <a:latin typeface="Arial" charset="0"/>
              </a:endParaRPr>
            </a:p>
            <a:p>
              <a:pPr marL="342900" indent="-342900">
                <a:spcBef>
                  <a:spcPct val="20000"/>
                </a:spcBef>
              </a:pPr>
              <a:endParaRPr lang="fr-BE" sz="1800" u="sng" dirty="0">
                <a:solidFill>
                  <a:srgbClr val="FF0000"/>
                </a:solidFill>
                <a:latin typeface="Arial" charset="0"/>
              </a:endParaRPr>
            </a:p>
            <a:p>
              <a:pPr marL="342900" indent="-342900">
                <a:spcBef>
                  <a:spcPct val="20000"/>
                </a:spcBef>
              </a:pPr>
              <a:r>
                <a:rPr lang="fr-BE" sz="1200" dirty="0">
                  <a:latin typeface="Museo Sans 700" pitchFamily="50" charset="0"/>
                </a:rPr>
                <a:t>China</a:t>
              </a:r>
            </a:p>
            <a:p>
              <a:pPr marL="342900" indent="-342900"/>
              <a:r>
                <a:rPr lang="fr-BE" sz="1200" dirty="0" err="1">
                  <a:latin typeface="Museo Sans 700" pitchFamily="50" charset="0"/>
                </a:rPr>
                <a:t>Japan</a:t>
              </a:r>
              <a:endParaRPr lang="fr-BE" sz="1200" dirty="0">
                <a:latin typeface="Museo Sans 700" pitchFamily="50" charset="0"/>
              </a:endParaRPr>
            </a:p>
            <a:p>
              <a:pPr marL="342900" indent="-342900">
                <a:spcBef>
                  <a:spcPct val="20000"/>
                </a:spcBef>
              </a:pPr>
              <a:r>
                <a:rPr lang="fr-BE" sz="1200" dirty="0">
                  <a:latin typeface="Museo Sans 700" pitchFamily="50" charset="0"/>
                </a:rPr>
                <a:t>South </a:t>
              </a:r>
              <a:r>
                <a:rPr lang="fr-BE" sz="1200" dirty="0" err="1">
                  <a:latin typeface="Museo Sans 700" pitchFamily="50" charset="0"/>
                </a:rPr>
                <a:t>Korea</a:t>
              </a:r>
              <a:endParaRPr lang="fr-BE" sz="1200" dirty="0">
                <a:latin typeface="Museo Sans 700" pitchFamily="50" charset="0"/>
              </a:endParaRPr>
            </a:p>
            <a:p>
              <a:pPr marL="342900" indent="-342900">
                <a:spcBef>
                  <a:spcPct val="20000"/>
                </a:spcBef>
              </a:pPr>
              <a:endParaRPr lang="en-GB" sz="1200" dirty="0">
                <a:latin typeface="Museo Sans 700" pitchFamily="50" charset="0"/>
              </a:endParaRPr>
            </a:p>
          </p:txBody>
        </p:sp>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06651" y="967342"/>
              <a:ext cx="1440000" cy="864735"/>
            </a:xfrm>
            <a:prstGeom prst="rect">
              <a:avLst/>
            </a:prstGeom>
          </p:spPr>
        </p:pic>
      </p:grpSp>
      <p:grpSp>
        <p:nvGrpSpPr>
          <p:cNvPr id="23" name="Group 22"/>
          <p:cNvGrpSpPr/>
          <p:nvPr/>
        </p:nvGrpSpPr>
        <p:grpSpPr>
          <a:xfrm>
            <a:off x="3952320" y="4949514"/>
            <a:ext cx="1539694" cy="1847914"/>
            <a:chOff x="1533978" y="4030760"/>
            <a:chExt cx="1539694" cy="1847914"/>
          </a:xfrm>
        </p:grpSpPr>
        <p:sp>
          <p:nvSpPr>
            <p:cNvPr id="18" name="Rectangle 2056"/>
            <p:cNvSpPr>
              <a:spLocks noChangeArrowheads="1"/>
            </p:cNvSpPr>
            <p:nvPr/>
          </p:nvSpPr>
          <p:spPr bwMode="auto">
            <a:xfrm>
              <a:off x="1533978" y="4583274"/>
              <a:ext cx="1279751"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endParaRPr lang="fr-BE" sz="1600" u="sng" dirty="0">
                <a:solidFill>
                  <a:srgbClr val="FF0000"/>
                </a:solidFill>
                <a:latin typeface="Museo Sans 700" pitchFamily="50" charset="0"/>
              </a:endParaRPr>
            </a:p>
            <a:p>
              <a:pPr marL="342900" indent="-342900">
                <a:spcBef>
                  <a:spcPct val="20000"/>
                </a:spcBef>
              </a:pPr>
              <a:r>
                <a:rPr lang="fr-BE" sz="1200" b="0" dirty="0" err="1">
                  <a:latin typeface="Museo Sans 700" pitchFamily="50" charset="0"/>
                </a:rPr>
                <a:t>Morocco</a:t>
              </a:r>
              <a:endParaRPr lang="fr-BE" sz="1200" b="0" dirty="0">
                <a:latin typeface="Museo Sans 700" pitchFamily="50" charset="0"/>
              </a:endParaRPr>
            </a:p>
            <a:p>
              <a:pPr marL="342900" indent="-342900">
                <a:spcBef>
                  <a:spcPct val="20000"/>
                </a:spcBef>
              </a:pPr>
              <a:r>
                <a:rPr lang="fr-BE" sz="1200" b="0" dirty="0">
                  <a:latin typeface="Museo Sans 700" pitchFamily="50" charset="0"/>
                </a:rPr>
                <a:t>South </a:t>
              </a:r>
              <a:r>
                <a:rPr lang="fr-BE" sz="1200" b="0" dirty="0" err="1">
                  <a:latin typeface="Museo Sans 700" pitchFamily="50" charset="0"/>
                </a:rPr>
                <a:t>Africa</a:t>
              </a:r>
              <a:endParaRPr lang="fr-BE" sz="1200" b="0" dirty="0">
                <a:latin typeface="Museo Sans 700" pitchFamily="50" charset="0"/>
              </a:endParaRPr>
            </a:p>
            <a:p>
              <a:pPr marL="342900" indent="-342900">
                <a:spcBef>
                  <a:spcPct val="20000"/>
                </a:spcBef>
              </a:pPr>
              <a:endParaRPr lang="en-GB" sz="1600" b="0" dirty="0">
                <a:latin typeface="Museo Sans 700" pitchFamily="50" charset="0"/>
              </a:endParaRPr>
            </a:p>
          </p:txBody>
        </p:sp>
        <p:pic>
          <p:nvPicPr>
            <p:cNvPr id="22" name="Picture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33672" y="4030760"/>
              <a:ext cx="1440000" cy="864735"/>
            </a:xfrm>
            <a:prstGeom prst="rect">
              <a:avLst/>
            </a:prstGeom>
          </p:spPr>
        </p:pic>
      </p:grpSp>
      <p:grpSp>
        <p:nvGrpSpPr>
          <p:cNvPr id="30" name="Group 29"/>
          <p:cNvGrpSpPr/>
          <p:nvPr/>
        </p:nvGrpSpPr>
        <p:grpSpPr>
          <a:xfrm>
            <a:off x="3952320" y="2796043"/>
            <a:ext cx="1580046" cy="2665177"/>
            <a:chOff x="457200" y="2945240"/>
            <a:chExt cx="1580046" cy="2665177"/>
          </a:xfrm>
        </p:grpSpPr>
        <p:sp>
          <p:nvSpPr>
            <p:cNvPr id="15" name="Rectangle 2053"/>
            <p:cNvSpPr>
              <a:spLocks noChangeArrowheads="1"/>
            </p:cNvSpPr>
            <p:nvPr/>
          </p:nvSpPr>
          <p:spPr bwMode="auto">
            <a:xfrm>
              <a:off x="457200" y="3629217"/>
              <a:ext cx="1172229"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endParaRPr lang="fr-BE" sz="1200" b="0" dirty="0">
                <a:latin typeface="Museo Sans 700" pitchFamily="50" charset="0"/>
              </a:endParaRPr>
            </a:p>
            <a:p>
              <a:pPr marL="342900" indent="-342900">
                <a:spcBef>
                  <a:spcPct val="20000"/>
                </a:spcBef>
              </a:pPr>
              <a:r>
                <a:rPr lang="fr-BE" sz="1200" b="0" dirty="0">
                  <a:latin typeface="Museo Sans 700" pitchFamily="50" charset="0"/>
                </a:rPr>
                <a:t>Argentina</a:t>
              </a:r>
            </a:p>
            <a:p>
              <a:pPr marL="342900" indent="-342900">
                <a:spcBef>
                  <a:spcPct val="20000"/>
                </a:spcBef>
              </a:pPr>
              <a:r>
                <a:rPr lang="fr-BE" sz="1200" b="0" dirty="0" err="1">
                  <a:latin typeface="Museo Sans 700" pitchFamily="50" charset="0"/>
                </a:rPr>
                <a:t>Brazil</a:t>
              </a:r>
              <a:endParaRPr lang="fr-BE" sz="1200" b="0" dirty="0">
                <a:latin typeface="Museo Sans 700" pitchFamily="50" charset="0"/>
              </a:endParaRPr>
            </a:p>
            <a:p>
              <a:pPr marL="342900" indent="-342900">
                <a:spcBef>
                  <a:spcPct val="20000"/>
                </a:spcBef>
              </a:pPr>
              <a:r>
                <a:rPr lang="fr-BE" sz="1200" b="0" dirty="0">
                  <a:latin typeface="Museo Sans 700" pitchFamily="50" charset="0"/>
                </a:rPr>
                <a:t>Chile</a:t>
              </a:r>
            </a:p>
            <a:p>
              <a:pPr marL="342900" indent="-342900">
                <a:spcBef>
                  <a:spcPct val="20000"/>
                </a:spcBef>
              </a:pPr>
              <a:r>
                <a:rPr lang="fr-BE" sz="1200" b="0" dirty="0" err="1">
                  <a:latin typeface="Museo Sans 700" pitchFamily="50" charset="0"/>
                </a:rPr>
                <a:t>Colombia</a:t>
              </a:r>
              <a:endParaRPr lang="fr-BE" sz="1200" b="0" dirty="0">
                <a:latin typeface="Museo Sans 700" pitchFamily="50" charset="0"/>
              </a:endParaRPr>
            </a:p>
            <a:p>
              <a:pPr marL="342900" indent="-342900">
                <a:spcBef>
                  <a:spcPct val="20000"/>
                </a:spcBef>
              </a:pPr>
              <a:r>
                <a:rPr lang="fr-BE" sz="1200" b="0" dirty="0" err="1">
                  <a:latin typeface="Museo Sans 700" pitchFamily="50" charset="0"/>
                </a:rPr>
                <a:t>Peru</a:t>
              </a:r>
              <a:endParaRPr lang="fr-BE" sz="1200" b="0" dirty="0">
                <a:latin typeface="Museo Sans 700" pitchFamily="50" charset="0"/>
              </a:endParaRPr>
            </a:p>
            <a:p>
              <a:pPr marL="342900" indent="-342900">
                <a:spcBef>
                  <a:spcPct val="20000"/>
                </a:spcBef>
              </a:pPr>
              <a:endParaRPr lang="en-GB" sz="1600" b="0" dirty="0">
                <a:latin typeface="Museo Sans 700" pitchFamily="50" charset="0"/>
              </a:endParaRPr>
            </a:p>
          </p:txBody>
        </p:sp>
        <p:pic>
          <p:nvPicPr>
            <p:cNvPr id="24" name="Picture 2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97246" y="2945240"/>
              <a:ext cx="1440000" cy="864735"/>
            </a:xfrm>
            <a:prstGeom prst="rect">
              <a:avLst/>
            </a:prstGeom>
          </p:spPr>
        </p:pic>
      </p:grpSp>
      <p:grpSp>
        <p:nvGrpSpPr>
          <p:cNvPr id="29" name="Group 28"/>
          <p:cNvGrpSpPr/>
          <p:nvPr/>
        </p:nvGrpSpPr>
        <p:grpSpPr>
          <a:xfrm>
            <a:off x="3958770" y="1148565"/>
            <a:ext cx="1902724" cy="1707489"/>
            <a:chOff x="597246" y="1161952"/>
            <a:chExt cx="1902724" cy="1707489"/>
          </a:xfrm>
        </p:grpSpPr>
        <p:sp>
          <p:nvSpPr>
            <p:cNvPr id="21" name="TextBox 20"/>
            <p:cNvSpPr txBox="1"/>
            <p:nvPr/>
          </p:nvSpPr>
          <p:spPr>
            <a:xfrm>
              <a:off x="597246" y="2038444"/>
              <a:ext cx="1902724" cy="830997"/>
            </a:xfrm>
            <a:prstGeom prst="rect">
              <a:avLst/>
            </a:prstGeom>
            <a:noFill/>
          </p:spPr>
          <p:txBody>
            <a:bodyPr wrap="square" rtlCol="0">
              <a:spAutoFit/>
            </a:bodyPr>
            <a:lstStyle/>
            <a:p>
              <a:r>
                <a:rPr lang="fr-BE" sz="1200" dirty="0">
                  <a:latin typeface="Museo Sans 700" pitchFamily="50" charset="0"/>
                </a:rPr>
                <a:t>Canada</a:t>
              </a:r>
            </a:p>
            <a:p>
              <a:r>
                <a:rPr lang="fr-BE" sz="1200" dirty="0">
                  <a:latin typeface="Museo Sans 700" pitchFamily="50" charset="0"/>
                </a:rPr>
                <a:t>Mexico</a:t>
              </a:r>
            </a:p>
            <a:p>
              <a:r>
                <a:rPr lang="fr-BE" sz="1200" dirty="0">
                  <a:latin typeface="Museo Sans 700" pitchFamily="50" charset="0"/>
                </a:rPr>
                <a:t>USA</a:t>
              </a:r>
            </a:p>
            <a:p>
              <a:endParaRPr lang="fr-BE" sz="1200" dirty="0"/>
            </a:p>
          </p:txBody>
        </p:sp>
        <p:pic>
          <p:nvPicPr>
            <p:cNvPr id="25" name="Picture 2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2411" y="1161952"/>
              <a:ext cx="1440000" cy="864735"/>
            </a:xfrm>
            <a:prstGeom prst="rect">
              <a:avLst/>
            </a:prstGeom>
          </p:spPr>
        </p:pic>
      </p:grpSp>
      <p:sp>
        <p:nvSpPr>
          <p:cNvPr id="8" name="Text Placeholder 7"/>
          <p:cNvSpPr>
            <a:spLocks noGrp="1"/>
          </p:cNvSpPr>
          <p:nvPr>
            <p:ph type="body" sz="half" idx="2"/>
          </p:nvPr>
        </p:nvSpPr>
        <p:spPr/>
        <p:txBody>
          <a:bodyPr/>
          <a:lstStyle/>
          <a:p>
            <a:endParaRPr lang="fr-BE" dirty="0"/>
          </a:p>
        </p:txBody>
      </p:sp>
    </p:spTree>
    <p:extLst>
      <p:ext uri="{BB962C8B-B14F-4D97-AF65-F5344CB8AC3E}">
        <p14:creationId xmlns:p14="http://schemas.microsoft.com/office/powerpoint/2010/main" val="376916069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 28" descr="globe-transparent.jpg"/>
          <p:cNvPicPr>
            <a:picLocks noChangeAspect="1"/>
          </p:cNvPicPr>
          <p:nvPr/>
        </p:nvPicPr>
        <p:blipFill>
          <a:blip r:embed="rId2">
            <a:clrChange>
              <a:clrFrom>
                <a:srgbClr val="FFFFFF"/>
              </a:clrFrom>
              <a:clrTo>
                <a:srgbClr val="FFFFFF">
                  <a:alpha val="0"/>
                </a:srgbClr>
              </a:clrTo>
            </a:clrChange>
            <a:alphaModFix amt="35000"/>
          </a:blip>
          <a:stretch>
            <a:fillRect/>
          </a:stretch>
        </p:blipFill>
        <p:spPr>
          <a:xfrm>
            <a:off x="3128746" y="0"/>
            <a:ext cx="6015254" cy="6088019"/>
          </a:xfrm>
          <a:prstGeom prst="rect">
            <a:avLst/>
          </a:prstGeom>
        </p:spPr>
      </p:pic>
      <p:sp>
        <p:nvSpPr>
          <p:cNvPr id="2" name="Title 1"/>
          <p:cNvSpPr>
            <a:spLocks noGrp="1"/>
          </p:cNvSpPr>
          <p:nvPr>
            <p:ph type="title"/>
          </p:nvPr>
        </p:nvSpPr>
        <p:spPr/>
        <p:txBody>
          <a:bodyPr/>
          <a:lstStyle/>
          <a:p>
            <a:r>
              <a:rPr lang="fr-BE" dirty="0" err="1" smtClean="0"/>
              <a:t>Corporate</a:t>
            </a:r>
            <a:r>
              <a:rPr lang="fr-BE" dirty="0" smtClean="0"/>
              <a:t> </a:t>
            </a:r>
            <a:r>
              <a:rPr lang="fr-BE" dirty="0" err="1" smtClean="0"/>
              <a:t>Members</a:t>
            </a:r>
            <a:endParaRPr lang="en-GB" dirty="0"/>
          </a:p>
        </p:txBody>
      </p:sp>
      <p:sp>
        <p:nvSpPr>
          <p:cNvPr id="11" name="Slide Number Placeholder 10"/>
          <p:cNvSpPr>
            <a:spLocks noGrp="1"/>
          </p:cNvSpPr>
          <p:nvPr>
            <p:ph type="sldNum" sz="quarter" idx="12"/>
          </p:nvPr>
        </p:nvSpPr>
        <p:spPr/>
        <p:txBody>
          <a:bodyPr/>
          <a:lstStyle/>
          <a:p>
            <a:fld id="{0778A055-9CE0-514E-8D36-1A2B7DE83576}" type="slidenum">
              <a:rPr lang="en-US" smtClean="0"/>
              <a:pPr/>
              <a:t>11</a:t>
            </a:fld>
            <a:endParaRPr lang="en-US" dirty="0"/>
          </a:p>
        </p:txBody>
      </p:sp>
      <p:grpSp>
        <p:nvGrpSpPr>
          <p:cNvPr id="14" name="Group 6"/>
          <p:cNvGrpSpPr>
            <a:grpSpLocks/>
          </p:cNvGrpSpPr>
          <p:nvPr/>
        </p:nvGrpSpPr>
        <p:grpSpPr bwMode="auto">
          <a:xfrm>
            <a:off x="1412841" y="3006797"/>
            <a:ext cx="1434835" cy="913077"/>
            <a:chOff x="1152" y="1920"/>
            <a:chExt cx="864" cy="480"/>
          </a:xfrm>
        </p:grpSpPr>
        <p:sp>
          <p:nvSpPr>
            <p:cNvPr id="15" name="Rectangle 7"/>
            <p:cNvSpPr>
              <a:spLocks noChangeArrowheads="1"/>
            </p:cNvSpPr>
            <p:nvPr/>
          </p:nvSpPr>
          <p:spPr bwMode="auto">
            <a:xfrm>
              <a:off x="1152" y="1920"/>
              <a:ext cx="816" cy="4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6" name="Picture 8" descr="C:\Documents and Settings\Denis\My Documents\Administratif\Kelly Services.gif"/>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38" y="1965"/>
              <a:ext cx="778" cy="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 name="Picture 20"/>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87704" y="1511020"/>
            <a:ext cx="1900565" cy="1026305"/>
          </a:xfrm>
          <a:prstGeom prst="rect">
            <a:avLst/>
          </a:prstGeom>
        </p:spPr>
      </p:pic>
      <p:pic>
        <p:nvPicPr>
          <p:cNvPr id="22" name="Picture 2" descr="C:\Users\dpnn.FEDERGON.005\AppData\Local\Microsoft\Windows\Temporary Internet Files\Content.Outlook\ZXS73B4F\trenkwalder_logo_RGB_PNG.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26933" y="4438355"/>
            <a:ext cx="3547358" cy="514939"/>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3826933" y="3092398"/>
            <a:ext cx="609600" cy="582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218986" y="1744563"/>
            <a:ext cx="3100991" cy="49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p:nvPr/>
        </p:nvPicPr>
        <p:blipFill>
          <a:blip r:embed="rId7" cstate="screen">
            <a:extLst>
              <a:ext uri="{28A0092B-C50C-407E-A947-70E740481C1C}">
                <a14:useLocalDpi xmlns:a14="http://schemas.microsoft.com/office/drawing/2010/main"/>
              </a:ext>
            </a:extLst>
          </a:blip>
          <a:stretch>
            <a:fillRect/>
          </a:stretch>
        </p:blipFill>
        <p:spPr>
          <a:xfrm>
            <a:off x="3459323" y="3006797"/>
            <a:ext cx="1954419" cy="825574"/>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388" y="1348624"/>
            <a:ext cx="2284397" cy="1337504"/>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63293" y="2793009"/>
            <a:ext cx="2666297" cy="1039362"/>
          </a:xfrm>
          <a:prstGeom prst="rect">
            <a:avLst/>
          </a:prstGeom>
        </p:spPr>
      </p:pic>
      <p:pic>
        <p:nvPicPr>
          <p:cNvPr id="5" name="Picture 4"/>
          <p:cNvPicPr>
            <a:picLocks noChangeAspect="1"/>
          </p:cNvPicPr>
          <p:nvPr/>
        </p:nvPicPr>
        <p:blipFill>
          <a:blip r:embed="rId10"/>
          <a:stretch>
            <a:fillRect/>
          </a:stretch>
        </p:blipFill>
        <p:spPr>
          <a:xfrm>
            <a:off x="1969484" y="4221490"/>
            <a:ext cx="1596957" cy="1596957"/>
          </a:xfrm>
          <a:prstGeom prst="rect">
            <a:avLst/>
          </a:prstGeom>
        </p:spPr>
      </p:pic>
    </p:spTree>
    <p:extLst>
      <p:ext uri="{BB962C8B-B14F-4D97-AF65-F5344CB8AC3E}">
        <p14:creationId xmlns:p14="http://schemas.microsoft.com/office/powerpoint/2010/main" val="35005021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620" y="265673"/>
            <a:ext cx="7760593" cy="510338"/>
          </a:xfrm>
        </p:spPr>
        <p:txBody>
          <a:bodyPr/>
          <a:lstStyle/>
          <a:p>
            <a:r>
              <a:rPr lang="fr-BE" dirty="0"/>
              <a:t>HR services </a:t>
            </a:r>
            <a:r>
              <a:rPr lang="fr-BE" dirty="0" err="1"/>
              <a:t>represented</a:t>
            </a:r>
            <a:r>
              <a:rPr lang="fr-BE" dirty="0"/>
              <a:t> by </a:t>
            </a:r>
            <a:r>
              <a:rPr lang="fr-BE" dirty="0" smtClean="0"/>
              <a:t>Members </a:t>
            </a:r>
            <a:endParaRPr lang="en-GB" dirty="0"/>
          </a:p>
        </p:txBody>
      </p:sp>
      <p:sp>
        <p:nvSpPr>
          <p:cNvPr id="4" name="Text Placeholder 3"/>
          <p:cNvSpPr>
            <a:spLocks noGrp="1"/>
          </p:cNvSpPr>
          <p:nvPr>
            <p:ph type="body" sz="quarter" idx="14"/>
          </p:nvPr>
        </p:nvSpPr>
        <p:spPr>
          <a:xfrm>
            <a:off x="469900" y="1866900"/>
            <a:ext cx="2625725" cy="3492500"/>
          </a:xfrm>
        </p:spPr>
        <p:txBody>
          <a:bodyPr/>
          <a:lstStyle/>
          <a:p>
            <a:pPr marL="0" indent="0"/>
            <a:r>
              <a:rPr lang="fr-BE" sz="1400" dirty="0" err="1"/>
              <a:t>Members</a:t>
            </a:r>
            <a:r>
              <a:rPr lang="fr-BE" sz="1400" dirty="0"/>
              <a:t> of the World Employment </a:t>
            </a:r>
            <a:r>
              <a:rPr lang="fr-BE" sz="1400" dirty="0" err="1"/>
              <a:t>Confederation</a:t>
            </a:r>
            <a:r>
              <a:rPr lang="fr-BE" sz="1400" dirty="0"/>
              <a:t> </a:t>
            </a:r>
            <a:r>
              <a:rPr lang="fr-BE" sz="1400" dirty="0" err="1"/>
              <a:t>represent</a:t>
            </a:r>
            <a:r>
              <a:rPr lang="fr-BE" sz="1400" dirty="0"/>
              <a:t> a large range of HR services</a:t>
            </a:r>
          </a:p>
          <a:p>
            <a:pPr marL="0" indent="0"/>
            <a:endParaRPr lang="fr-BE" sz="1400" dirty="0"/>
          </a:p>
          <a:p>
            <a:pPr marL="0" indent="0"/>
            <a:r>
              <a:rPr lang="fr-BE" sz="1400" dirty="0"/>
              <a:t>Agency </a:t>
            </a:r>
            <a:r>
              <a:rPr lang="fr-BE" sz="1400" dirty="0" err="1"/>
              <a:t>Work</a:t>
            </a:r>
            <a:r>
              <a:rPr lang="fr-BE" sz="1400" dirty="0"/>
              <a:t> </a:t>
            </a:r>
            <a:r>
              <a:rPr lang="fr-BE" sz="1400" dirty="0" err="1"/>
              <a:t>being</a:t>
            </a:r>
            <a:r>
              <a:rPr lang="fr-BE" sz="1400" dirty="0"/>
              <a:t> the </a:t>
            </a:r>
            <a:r>
              <a:rPr lang="fr-BE" sz="1400" dirty="0" err="1"/>
              <a:t>common</a:t>
            </a:r>
            <a:r>
              <a:rPr lang="fr-BE" sz="1400" dirty="0"/>
              <a:t> one for all of </a:t>
            </a:r>
            <a:r>
              <a:rPr lang="fr-BE" sz="1400" dirty="0" err="1"/>
              <a:t>them</a:t>
            </a:r>
            <a:endParaRPr lang="en-GB" sz="1400" dirty="0"/>
          </a:p>
        </p:txBody>
      </p:sp>
      <p:sp>
        <p:nvSpPr>
          <p:cNvPr id="5" name="Slide Number Placeholder 4"/>
          <p:cNvSpPr>
            <a:spLocks noGrp="1"/>
          </p:cNvSpPr>
          <p:nvPr>
            <p:ph type="sldNum" sz="quarter" idx="12"/>
          </p:nvPr>
        </p:nvSpPr>
        <p:spPr/>
        <p:txBody>
          <a:bodyPr/>
          <a:lstStyle/>
          <a:p>
            <a:fld id="{0778A055-9CE0-514E-8D36-1A2B7DE83576}" type="slidenum">
              <a:rPr lang="en-US" smtClean="0"/>
              <a:pPr/>
              <a:t>12</a:t>
            </a:fld>
            <a:endParaRPr lang="en-US" dirty="0"/>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t="11228"/>
          <a:stretch/>
        </p:blipFill>
        <p:spPr>
          <a:xfrm>
            <a:off x="3429352" y="865661"/>
            <a:ext cx="4585103" cy="6180601"/>
          </a:xfrm>
          <a:prstGeom prst="rect">
            <a:avLst/>
          </a:prstGeom>
        </p:spPr>
      </p:pic>
      <p:sp>
        <p:nvSpPr>
          <p:cNvPr id="8" name="TextBox 7"/>
          <p:cNvSpPr txBox="1"/>
          <p:nvPr/>
        </p:nvSpPr>
        <p:spPr>
          <a:xfrm>
            <a:off x="6284256" y="2429441"/>
            <a:ext cx="2223657" cy="646331"/>
          </a:xfrm>
          <a:prstGeom prst="rect">
            <a:avLst/>
          </a:prstGeom>
          <a:solidFill>
            <a:srgbClr val="008792"/>
          </a:solidFill>
        </p:spPr>
        <p:txBody>
          <a:bodyPr wrap="square" rtlCol="0">
            <a:spAutoFit/>
          </a:bodyPr>
          <a:lstStyle/>
          <a:p>
            <a:r>
              <a:rPr lang="fr-BE" sz="1200" i="1" dirty="0" err="1">
                <a:solidFill>
                  <a:schemeClr val="bg1"/>
                </a:solidFill>
                <a:latin typeface="Museo Sans 300"/>
                <a:cs typeface="Museo Sans 300"/>
              </a:rPr>
              <a:t>Which</a:t>
            </a:r>
            <a:r>
              <a:rPr lang="fr-BE" sz="1200" i="1" dirty="0">
                <a:solidFill>
                  <a:schemeClr val="bg1"/>
                </a:solidFill>
                <a:latin typeface="Museo Sans 300"/>
                <a:cs typeface="Museo Sans 300"/>
              </a:rPr>
              <a:t> HR services </a:t>
            </a:r>
            <a:r>
              <a:rPr lang="fr-BE" sz="1200" i="1" dirty="0" err="1">
                <a:solidFill>
                  <a:schemeClr val="bg1"/>
                </a:solidFill>
                <a:latin typeface="Museo Sans 300"/>
                <a:cs typeface="Museo Sans 300"/>
              </a:rPr>
              <a:t>is</a:t>
            </a:r>
            <a:r>
              <a:rPr lang="fr-BE" sz="1200" i="1" dirty="0">
                <a:solidFill>
                  <a:schemeClr val="bg1"/>
                </a:solidFill>
                <a:latin typeface="Museo Sans 300"/>
                <a:cs typeface="Museo Sans 300"/>
              </a:rPr>
              <a:t> </a:t>
            </a:r>
            <a:r>
              <a:rPr lang="fr-BE" sz="1200" i="1" dirty="0" err="1">
                <a:solidFill>
                  <a:schemeClr val="bg1"/>
                </a:solidFill>
                <a:latin typeface="Museo Sans 300"/>
                <a:cs typeface="Museo Sans 300"/>
              </a:rPr>
              <a:t>your</a:t>
            </a:r>
            <a:r>
              <a:rPr lang="fr-BE" sz="1200" i="1" dirty="0">
                <a:solidFill>
                  <a:schemeClr val="bg1"/>
                </a:solidFill>
                <a:latin typeface="Museo Sans 300"/>
                <a:cs typeface="Museo Sans 300"/>
              </a:rPr>
              <a:t> national </a:t>
            </a:r>
            <a:r>
              <a:rPr lang="fr-BE" sz="1200" i="1" dirty="0" err="1">
                <a:solidFill>
                  <a:schemeClr val="bg1"/>
                </a:solidFill>
                <a:latin typeface="Museo Sans 300"/>
                <a:cs typeface="Museo Sans 300"/>
              </a:rPr>
              <a:t>federation</a:t>
            </a:r>
            <a:r>
              <a:rPr lang="fr-BE" sz="1200" i="1" dirty="0">
                <a:solidFill>
                  <a:schemeClr val="bg1"/>
                </a:solidFill>
                <a:latin typeface="Museo Sans 300"/>
                <a:cs typeface="Museo Sans 300"/>
              </a:rPr>
              <a:t> </a:t>
            </a:r>
            <a:r>
              <a:rPr lang="fr-BE" sz="1200" i="1" dirty="0" err="1">
                <a:solidFill>
                  <a:schemeClr val="bg1"/>
                </a:solidFill>
                <a:latin typeface="Museo Sans 300"/>
                <a:cs typeface="Museo Sans 300"/>
              </a:rPr>
              <a:t>officially</a:t>
            </a:r>
            <a:r>
              <a:rPr lang="fr-BE" sz="1200" i="1" dirty="0">
                <a:solidFill>
                  <a:schemeClr val="bg1"/>
                </a:solidFill>
                <a:latin typeface="Museo Sans 300"/>
                <a:cs typeface="Museo Sans 300"/>
              </a:rPr>
              <a:t> </a:t>
            </a:r>
            <a:r>
              <a:rPr lang="fr-BE" sz="1200" i="1" dirty="0" err="1">
                <a:solidFill>
                  <a:schemeClr val="bg1"/>
                </a:solidFill>
                <a:latin typeface="Museo Sans 300"/>
                <a:cs typeface="Museo Sans 300"/>
              </a:rPr>
              <a:t>mandated</a:t>
            </a:r>
            <a:r>
              <a:rPr lang="fr-BE" sz="1200" i="1" dirty="0">
                <a:solidFill>
                  <a:schemeClr val="bg1"/>
                </a:solidFill>
                <a:latin typeface="Museo Sans 300"/>
                <a:cs typeface="Museo Sans 300"/>
              </a:rPr>
              <a:t> to </a:t>
            </a:r>
            <a:r>
              <a:rPr lang="fr-BE" sz="1200" i="1" dirty="0" err="1">
                <a:solidFill>
                  <a:schemeClr val="bg1"/>
                </a:solidFill>
                <a:latin typeface="Museo Sans 300"/>
                <a:cs typeface="Museo Sans 300"/>
              </a:rPr>
              <a:t>represent</a:t>
            </a:r>
            <a:r>
              <a:rPr lang="fr-BE" sz="1200" i="1" dirty="0">
                <a:solidFill>
                  <a:schemeClr val="bg1"/>
                </a:solidFill>
                <a:latin typeface="Museo Sans 300"/>
                <a:cs typeface="Museo Sans 300"/>
              </a:rPr>
              <a:t>?</a:t>
            </a:r>
            <a:endParaRPr lang="en-GB" sz="1200" i="1" dirty="0">
              <a:solidFill>
                <a:schemeClr val="bg1"/>
              </a:solidFill>
              <a:latin typeface="Museo Sans 300"/>
              <a:cs typeface="Museo Sans 300"/>
            </a:endParaRPr>
          </a:p>
        </p:txBody>
      </p:sp>
    </p:spTree>
    <p:extLst>
      <p:ext uri="{BB962C8B-B14F-4D97-AF65-F5344CB8AC3E}">
        <p14:creationId xmlns:p14="http://schemas.microsoft.com/office/powerpoint/2010/main" val="33235049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pour une image  12"/>
          <p:cNvSpPr>
            <a:spLocks noGrp="1"/>
          </p:cNvSpPr>
          <p:nvPr>
            <p:ph type="pic" sz="quarter" idx="14"/>
          </p:nvPr>
        </p:nvSpPr>
        <p:spPr/>
      </p:sp>
      <p:sp>
        <p:nvSpPr>
          <p:cNvPr id="22" name="Espace réservé du texte 21"/>
          <p:cNvSpPr>
            <a:spLocks noGrp="1"/>
          </p:cNvSpPr>
          <p:nvPr>
            <p:ph type="body" sz="half" idx="2"/>
          </p:nvPr>
        </p:nvSpPr>
        <p:spPr/>
        <p:txBody>
          <a:bodyPr/>
          <a:lstStyle/>
          <a:p>
            <a:r>
              <a:rPr lang="en-US" smtClean="0"/>
              <a:t>Section 02</a:t>
            </a:r>
            <a:endParaRPr lang="en-US" dirty="0"/>
          </a:p>
        </p:txBody>
      </p:sp>
      <p:sp>
        <p:nvSpPr>
          <p:cNvPr id="21" name="Titre 20"/>
          <p:cNvSpPr>
            <a:spLocks noGrp="1"/>
          </p:cNvSpPr>
          <p:nvPr>
            <p:ph type="ctrTitle"/>
          </p:nvPr>
        </p:nvSpPr>
        <p:spPr/>
        <p:txBody>
          <a:bodyPr/>
          <a:lstStyle/>
          <a:p>
            <a:r>
              <a:rPr lang="en-US" smtClean="0"/>
              <a:t>Mission and</a:t>
            </a:r>
            <a:br>
              <a:rPr lang="en-US" smtClean="0"/>
            </a:br>
            <a:r>
              <a:rPr lang="en-US" smtClean="0"/>
              <a:t>Guiding Principles</a:t>
            </a:r>
            <a:endParaRPr lang="en-US" dirty="0"/>
          </a:p>
        </p:txBody>
      </p:sp>
      <p:sp>
        <p:nvSpPr>
          <p:cNvPr id="14" name="Espace réservé pour une image  13"/>
          <p:cNvSpPr>
            <a:spLocks noGrp="1"/>
          </p:cNvSpPr>
          <p:nvPr>
            <p:ph type="pic" sz="quarter" idx="18"/>
          </p:nvPr>
        </p:nvSpPr>
        <p:spPr/>
      </p:sp>
      <p:sp>
        <p:nvSpPr>
          <p:cNvPr id="7" name="Espace réservé du numéro de diapositive 6"/>
          <p:cNvSpPr>
            <a:spLocks noGrp="1"/>
          </p:cNvSpPr>
          <p:nvPr>
            <p:ph type="sldNum" sz="quarter" idx="12"/>
          </p:nvPr>
        </p:nvSpPr>
        <p:spPr/>
        <p:txBody>
          <a:bodyPr/>
          <a:lstStyle/>
          <a:p>
            <a:fld id="{0778A055-9CE0-514E-8D36-1A2B7DE83576}" type="slidenum">
              <a:rPr lang="en-US" smtClean="0"/>
              <a:pPr/>
              <a:t>13</a:t>
            </a:fld>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25"/>
          </p:nvPr>
        </p:nvSpPr>
        <p:spPr/>
        <p:txBody>
          <a:bodyPr/>
          <a:lstStyle/>
          <a:p>
            <a:endParaRPr lang="en-GB"/>
          </a:p>
        </p:txBody>
      </p:sp>
      <p:sp>
        <p:nvSpPr>
          <p:cNvPr id="7" name="Titre 6"/>
          <p:cNvSpPr>
            <a:spLocks noGrp="1"/>
          </p:cNvSpPr>
          <p:nvPr>
            <p:ph type="title"/>
          </p:nvPr>
        </p:nvSpPr>
        <p:spPr/>
        <p:txBody>
          <a:bodyPr/>
          <a:lstStyle/>
          <a:p>
            <a:r>
              <a:rPr lang="fr-FR" dirty="0" err="1" smtClean="0"/>
              <a:t>What</a:t>
            </a:r>
            <a:r>
              <a:rPr lang="fr-FR" dirty="0" smtClean="0"/>
              <a:t> are </a:t>
            </a:r>
            <a:r>
              <a:rPr lang="fr-FR" dirty="0" err="1" smtClean="0"/>
              <a:t>our</a:t>
            </a:r>
            <a:r>
              <a:rPr lang="fr-FR" dirty="0" smtClean="0"/>
              <a:t> </a:t>
            </a:r>
            <a:r>
              <a:rPr lang="fr-FR" dirty="0" err="1" smtClean="0"/>
              <a:t>guiding</a:t>
            </a:r>
            <a:r>
              <a:rPr lang="fr-FR" dirty="0" smtClean="0"/>
              <a:t> </a:t>
            </a:r>
            <a:r>
              <a:rPr lang="fr-FR" dirty="0" err="1" smtClean="0"/>
              <a:t>principles</a:t>
            </a:r>
            <a:endParaRPr lang="en-US" dirty="0"/>
          </a:p>
        </p:txBody>
      </p:sp>
      <p:sp>
        <p:nvSpPr>
          <p:cNvPr id="4" name="Picture Placeholder 3"/>
          <p:cNvSpPr>
            <a:spLocks noGrp="1"/>
          </p:cNvSpPr>
          <p:nvPr>
            <p:ph type="pic" sz="quarter" idx="13"/>
          </p:nvPr>
        </p:nvSpPr>
        <p:spPr/>
      </p:sp>
      <p:sp>
        <p:nvSpPr>
          <p:cNvPr id="10" name="Espace réservé du texte 9"/>
          <p:cNvSpPr>
            <a:spLocks noGrp="1"/>
          </p:cNvSpPr>
          <p:nvPr>
            <p:ph type="body" sz="half" idx="18"/>
          </p:nvPr>
        </p:nvSpPr>
        <p:spPr>
          <a:xfrm>
            <a:off x="1896854" y="1828799"/>
            <a:ext cx="2326790" cy="276999"/>
          </a:xfrm>
        </p:spPr>
        <p:txBody>
          <a:bodyPr/>
          <a:lstStyle/>
          <a:p>
            <a:r>
              <a:rPr lang="fr-FR" sz="1400" dirty="0" err="1" smtClean="0"/>
              <a:t>Work</a:t>
            </a:r>
            <a:r>
              <a:rPr lang="fr-FR" sz="1400" dirty="0" smtClean="0"/>
              <a:t> </a:t>
            </a:r>
            <a:r>
              <a:rPr lang="fr-FR" sz="1400" dirty="0" err="1" smtClean="0"/>
              <a:t>is</a:t>
            </a:r>
            <a:r>
              <a:rPr lang="fr-FR" sz="1400" dirty="0" smtClean="0"/>
              <a:t> an essential part of </a:t>
            </a:r>
            <a:r>
              <a:rPr lang="fr-FR" sz="1400" dirty="0" err="1" smtClean="0"/>
              <a:t>people’s</a:t>
            </a:r>
            <a:r>
              <a:rPr lang="fr-FR" sz="1400" dirty="0" smtClean="0"/>
              <a:t> life and </a:t>
            </a:r>
            <a:r>
              <a:rPr lang="fr-FR" sz="1400" dirty="0" err="1" smtClean="0"/>
              <a:t>identity</a:t>
            </a:r>
            <a:endParaRPr lang="en-US" sz="1400" dirty="0"/>
          </a:p>
        </p:txBody>
      </p:sp>
      <p:sp>
        <p:nvSpPr>
          <p:cNvPr id="12" name="Espace réservé du texte 11"/>
          <p:cNvSpPr>
            <a:spLocks noGrp="1"/>
          </p:cNvSpPr>
          <p:nvPr>
            <p:ph type="body" sz="half" idx="20"/>
          </p:nvPr>
        </p:nvSpPr>
        <p:spPr>
          <a:xfrm>
            <a:off x="1896854" y="3721893"/>
            <a:ext cx="2326790" cy="276999"/>
          </a:xfrm>
        </p:spPr>
        <p:txBody>
          <a:bodyPr/>
          <a:lstStyle/>
          <a:p>
            <a:r>
              <a:rPr lang="fr-FR" sz="1400" dirty="0" err="1" smtClean="0"/>
              <a:t>Freedom</a:t>
            </a:r>
            <a:r>
              <a:rPr lang="fr-FR" sz="1400" dirty="0" smtClean="0"/>
              <a:t> of </a:t>
            </a:r>
            <a:r>
              <a:rPr lang="fr-FR" sz="1400" dirty="0" err="1" smtClean="0"/>
              <a:t>choice</a:t>
            </a:r>
            <a:r>
              <a:rPr lang="fr-FR" sz="1400" dirty="0" smtClean="0"/>
              <a:t> in the labour </a:t>
            </a:r>
            <a:r>
              <a:rPr lang="fr-FR" sz="1400" dirty="0" err="1" smtClean="0"/>
              <a:t>market</a:t>
            </a:r>
            <a:r>
              <a:rPr lang="fr-FR" sz="1400" dirty="0" smtClean="0"/>
              <a:t> </a:t>
            </a:r>
            <a:r>
              <a:rPr lang="fr-FR" sz="1400" dirty="0" err="1" smtClean="0"/>
              <a:t>should</a:t>
            </a:r>
            <a:r>
              <a:rPr lang="fr-FR" sz="1400" dirty="0" smtClean="0"/>
              <a:t> </a:t>
            </a:r>
            <a:r>
              <a:rPr lang="fr-FR" sz="1400" dirty="0" err="1" smtClean="0"/>
              <a:t>be</a:t>
            </a:r>
            <a:r>
              <a:rPr lang="fr-FR" sz="1400" dirty="0" smtClean="0"/>
              <a:t> </a:t>
            </a:r>
            <a:r>
              <a:rPr lang="fr-FR" sz="1400" dirty="0" err="1" smtClean="0"/>
              <a:t>promoted</a:t>
            </a:r>
            <a:r>
              <a:rPr lang="fr-FR" sz="1400" dirty="0" smtClean="0"/>
              <a:t> to </a:t>
            </a:r>
            <a:r>
              <a:rPr lang="fr-FR" sz="1400" dirty="0" err="1" smtClean="0"/>
              <a:t>meet</a:t>
            </a:r>
            <a:r>
              <a:rPr lang="fr-FR" sz="1400" dirty="0" smtClean="0"/>
              <a:t> the </a:t>
            </a:r>
            <a:r>
              <a:rPr lang="fr-FR" sz="1400" dirty="0" err="1" smtClean="0"/>
              <a:t>variety</a:t>
            </a:r>
            <a:r>
              <a:rPr lang="fr-FR" sz="1400" dirty="0" smtClean="0"/>
              <a:t> of </a:t>
            </a:r>
            <a:r>
              <a:rPr lang="fr-FR" sz="1400" dirty="0" err="1" smtClean="0"/>
              <a:t>work</a:t>
            </a:r>
            <a:r>
              <a:rPr lang="fr-FR" sz="1400" dirty="0" smtClean="0"/>
              <a:t> expectations and </a:t>
            </a:r>
            <a:r>
              <a:rPr lang="fr-FR" sz="1400" dirty="0" err="1" smtClean="0"/>
              <a:t>increase</a:t>
            </a:r>
            <a:r>
              <a:rPr lang="fr-FR" sz="1400" dirty="0" smtClean="0"/>
              <a:t> labour </a:t>
            </a:r>
            <a:r>
              <a:rPr lang="fr-FR" sz="1400" dirty="0" err="1" smtClean="0"/>
              <a:t>market</a:t>
            </a:r>
            <a:r>
              <a:rPr lang="fr-FR" sz="1400" dirty="0" smtClean="0"/>
              <a:t> participation</a:t>
            </a:r>
            <a:endParaRPr lang="en-US" sz="1400" dirty="0"/>
          </a:p>
        </p:txBody>
      </p:sp>
      <p:sp>
        <p:nvSpPr>
          <p:cNvPr id="14" name="Espace réservé du texte 13"/>
          <p:cNvSpPr>
            <a:spLocks noGrp="1"/>
          </p:cNvSpPr>
          <p:nvPr>
            <p:ph type="body" sz="half" idx="22"/>
          </p:nvPr>
        </p:nvSpPr>
        <p:spPr>
          <a:xfrm>
            <a:off x="5478253" y="1828799"/>
            <a:ext cx="2326790" cy="276999"/>
          </a:xfrm>
        </p:spPr>
        <p:txBody>
          <a:bodyPr/>
          <a:lstStyle/>
          <a:p>
            <a:r>
              <a:rPr lang="fr-FR" sz="1400" dirty="0" err="1" smtClean="0"/>
              <a:t>Dynamic</a:t>
            </a:r>
            <a:r>
              <a:rPr lang="fr-FR" sz="1400" dirty="0" smtClean="0"/>
              <a:t> labour </a:t>
            </a:r>
            <a:r>
              <a:rPr lang="fr-FR" sz="1400" dirty="0" err="1" smtClean="0"/>
              <a:t>market</a:t>
            </a:r>
            <a:r>
              <a:rPr lang="fr-FR" sz="1400" dirty="0" smtClean="0"/>
              <a:t> </a:t>
            </a:r>
            <a:r>
              <a:rPr lang="fr-FR" sz="1400" dirty="0" err="1" smtClean="0"/>
              <a:t>need</a:t>
            </a:r>
            <a:r>
              <a:rPr lang="fr-FR" sz="1400" dirty="0" smtClean="0"/>
              <a:t> </a:t>
            </a:r>
            <a:r>
              <a:rPr lang="fr-FR" sz="1400" dirty="0" err="1" smtClean="0"/>
              <a:t>facilitating</a:t>
            </a:r>
            <a:r>
              <a:rPr lang="fr-FR" sz="1400" dirty="0" smtClean="0"/>
              <a:t> </a:t>
            </a:r>
            <a:r>
              <a:rPr lang="fr-FR" sz="1400" dirty="0" err="1" smtClean="0"/>
              <a:t>intermediaries</a:t>
            </a:r>
            <a:r>
              <a:rPr lang="fr-FR" sz="1400" dirty="0" smtClean="0"/>
              <a:t> and transitions agents</a:t>
            </a:r>
            <a:endParaRPr lang="en-US" sz="1400" dirty="0"/>
          </a:p>
        </p:txBody>
      </p:sp>
      <p:sp>
        <p:nvSpPr>
          <p:cNvPr id="16" name="Espace réservé du texte 15"/>
          <p:cNvSpPr>
            <a:spLocks noGrp="1"/>
          </p:cNvSpPr>
          <p:nvPr>
            <p:ph type="body" sz="half" idx="24"/>
          </p:nvPr>
        </p:nvSpPr>
        <p:spPr>
          <a:xfrm>
            <a:off x="5478253" y="3721893"/>
            <a:ext cx="2326790" cy="1815882"/>
          </a:xfrm>
        </p:spPr>
        <p:txBody>
          <a:bodyPr/>
          <a:lstStyle/>
          <a:p>
            <a:r>
              <a:rPr lang="fr-FR" sz="1400" dirty="0" err="1" smtClean="0"/>
              <a:t>Appropriate</a:t>
            </a:r>
            <a:r>
              <a:rPr lang="fr-FR" sz="1400" dirty="0" smtClean="0"/>
              <a:t> </a:t>
            </a:r>
            <a:r>
              <a:rPr lang="fr-FR" sz="1400" dirty="0" err="1" smtClean="0"/>
              <a:t>regulation</a:t>
            </a:r>
            <a:r>
              <a:rPr lang="fr-FR" sz="1400" dirty="0" smtClean="0"/>
              <a:t> on </a:t>
            </a:r>
            <a:r>
              <a:rPr lang="fr-FR" sz="1400" dirty="0" err="1" smtClean="0"/>
              <a:t>employment</a:t>
            </a:r>
            <a:r>
              <a:rPr lang="fr-FR" sz="1400" dirty="0" smtClean="0"/>
              <a:t> services </a:t>
            </a:r>
            <a:r>
              <a:rPr lang="fr-FR" sz="1400" dirty="0" err="1" smtClean="0"/>
              <a:t>is</a:t>
            </a:r>
            <a:r>
              <a:rPr lang="fr-FR" sz="1400" dirty="0" smtClean="0"/>
              <a:t> </a:t>
            </a:r>
            <a:r>
              <a:rPr lang="fr-FR" sz="1400" dirty="0" err="1" smtClean="0"/>
              <a:t>needed</a:t>
            </a:r>
            <a:r>
              <a:rPr lang="fr-FR" sz="1400" dirty="0" smtClean="0"/>
              <a:t> in </a:t>
            </a:r>
            <a:r>
              <a:rPr lang="fr-FR" sz="1400" dirty="0" err="1" smtClean="0"/>
              <a:t>order</a:t>
            </a:r>
            <a:r>
              <a:rPr lang="fr-FR" sz="1400" dirty="0" smtClean="0"/>
              <a:t> to </a:t>
            </a:r>
            <a:r>
              <a:rPr lang="fr-FR" sz="1400" dirty="0" err="1" smtClean="0"/>
              <a:t>reach</a:t>
            </a:r>
            <a:r>
              <a:rPr lang="fr-FR" sz="1400" dirty="0" smtClean="0"/>
              <a:t> a balance </a:t>
            </a:r>
            <a:r>
              <a:rPr lang="fr-FR" sz="1400" dirty="0" err="1" smtClean="0"/>
              <a:t>between</a:t>
            </a:r>
            <a:r>
              <a:rPr lang="fr-FR" sz="1400" dirty="0" smtClean="0"/>
              <a:t> </a:t>
            </a:r>
            <a:r>
              <a:rPr lang="fr-FR" sz="1400" dirty="0" err="1" smtClean="0"/>
              <a:t>workers</a:t>
            </a:r>
            <a:r>
              <a:rPr lang="fr-FR" sz="1400" dirty="0" smtClean="0"/>
              <a:t>’ protection and </a:t>
            </a:r>
            <a:r>
              <a:rPr lang="fr-FR" sz="1400" dirty="0" err="1" smtClean="0"/>
              <a:t>well</a:t>
            </a:r>
            <a:r>
              <a:rPr lang="fr-FR" sz="1400" dirty="0" smtClean="0"/>
              <a:t> </a:t>
            </a:r>
            <a:r>
              <a:rPr lang="fr-FR" sz="1400" dirty="0" err="1" smtClean="0"/>
              <a:t>funtioning</a:t>
            </a:r>
            <a:r>
              <a:rPr lang="fr-FR" sz="1400" dirty="0" smtClean="0"/>
              <a:t> labour </a:t>
            </a:r>
            <a:r>
              <a:rPr lang="fr-FR" sz="1400" dirty="0" err="1" smtClean="0"/>
              <a:t>markets</a:t>
            </a:r>
            <a:endParaRPr lang="en-US" sz="1400" dirty="0"/>
          </a:p>
        </p:txBody>
      </p:sp>
      <p:sp>
        <p:nvSpPr>
          <p:cNvPr id="6" name="Text Placeholder 5"/>
          <p:cNvSpPr>
            <a:spLocks noGrp="1"/>
          </p:cNvSpPr>
          <p:nvPr>
            <p:ph type="body" sz="quarter" idx="26"/>
          </p:nvPr>
        </p:nvSpPr>
        <p:spPr/>
        <p:txBody>
          <a:bodyPr/>
          <a:lstStyle/>
          <a:p>
            <a:endParaRPr lang="en-GB"/>
          </a:p>
        </p:txBody>
      </p:sp>
      <p:sp>
        <p:nvSpPr>
          <p:cNvPr id="8" name="Picture Placeholder 7"/>
          <p:cNvSpPr>
            <a:spLocks noGrp="1"/>
          </p:cNvSpPr>
          <p:nvPr>
            <p:ph type="pic" sz="quarter" idx="27"/>
          </p:nvPr>
        </p:nvSpPr>
        <p:spPr/>
      </p:sp>
      <p:sp>
        <p:nvSpPr>
          <p:cNvPr id="9" name="Text Placeholder 8"/>
          <p:cNvSpPr>
            <a:spLocks noGrp="1"/>
          </p:cNvSpPr>
          <p:nvPr>
            <p:ph type="body" sz="quarter" idx="28"/>
          </p:nvPr>
        </p:nvSpPr>
        <p:spPr/>
        <p:txBody>
          <a:bodyPr/>
          <a:lstStyle/>
          <a:p>
            <a:endParaRPr lang="en-GB"/>
          </a:p>
        </p:txBody>
      </p:sp>
      <p:sp>
        <p:nvSpPr>
          <p:cNvPr id="11" name="Picture Placeholder 10"/>
          <p:cNvSpPr>
            <a:spLocks noGrp="1"/>
          </p:cNvSpPr>
          <p:nvPr>
            <p:ph type="pic" sz="quarter" idx="29"/>
          </p:nvPr>
        </p:nvSpPr>
        <p:spPr/>
      </p:sp>
      <p:sp>
        <p:nvSpPr>
          <p:cNvPr id="13" name="Text Placeholder 12"/>
          <p:cNvSpPr>
            <a:spLocks noGrp="1"/>
          </p:cNvSpPr>
          <p:nvPr>
            <p:ph type="body" sz="quarter" idx="30"/>
          </p:nvPr>
        </p:nvSpPr>
        <p:spPr/>
        <p:txBody>
          <a:bodyPr/>
          <a:lstStyle/>
          <a:p>
            <a:endParaRPr lang="en-GB"/>
          </a:p>
        </p:txBody>
      </p:sp>
      <p:sp>
        <p:nvSpPr>
          <p:cNvPr id="15" name="Picture Placeholder 14"/>
          <p:cNvSpPr>
            <a:spLocks noGrp="1"/>
          </p:cNvSpPr>
          <p:nvPr>
            <p:ph type="pic" sz="quarter" idx="31"/>
          </p:nvPr>
        </p:nvSpPr>
        <p:spPr/>
      </p:sp>
      <p:sp>
        <p:nvSpPr>
          <p:cNvPr id="3" name="Espace réservé du numéro de diapositive 2"/>
          <p:cNvSpPr>
            <a:spLocks noGrp="1"/>
          </p:cNvSpPr>
          <p:nvPr>
            <p:ph type="sldNum" sz="quarter" idx="12"/>
          </p:nvPr>
        </p:nvSpPr>
        <p:spPr/>
        <p:txBody>
          <a:bodyPr/>
          <a:lstStyle/>
          <a:p>
            <a:fld id="{0778A055-9CE0-514E-8D36-1A2B7DE83576}" type="slidenum">
              <a:rPr lang="en-US" smtClean="0"/>
              <a:pPr/>
              <a:t>14</a:t>
            </a:fld>
            <a:endParaRPr lang="en-US" dirty="0"/>
          </a:p>
        </p:txBody>
      </p:sp>
    </p:spTree>
    <p:extLst>
      <p:ext uri="{BB962C8B-B14F-4D97-AF65-F5344CB8AC3E}">
        <p14:creationId xmlns:p14="http://schemas.microsoft.com/office/powerpoint/2010/main" val="9073748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en-US" dirty="0" smtClean="0">
                <a:solidFill>
                  <a:schemeClr val="bg2"/>
                </a:solidFill>
              </a:rPr>
              <a:t>Our mission</a:t>
            </a:r>
            <a:endParaRPr lang="en-US" dirty="0">
              <a:solidFill>
                <a:schemeClr val="bg2"/>
              </a:solidFill>
            </a:endParaRPr>
          </a:p>
        </p:txBody>
      </p:sp>
      <p:sp>
        <p:nvSpPr>
          <p:cNvPr id="2" name="Espace réservé du numéro de diapositive 1"/>
          <p:cNvSpPr>
            <a:spLocks noGrp="1"/>
          </p:cNvSpPr>
          <p:nvPr>
            <p:ph type="sldNum" sz="quarter" idx="12"/>
          </p:nvPr>
        </p:nvSpPr>
        <p:spPr/>
        <p:txBody>
          <a:bodyPr/>
          <a:lstStyle/>
          <a:p>
            <a:fld id="{0778A055-9CE0-514E-8D36-1A2B7DE83576}" type="slidenum">
              <a:rPr lang="en-US" smtClean="0"/>
              <a:pPr/>
              <a:t>15</a:t>
            </a:fld>
            <a:endParaRPr lang="en-US" dirty="0"/>
          </a:p>
        </p:txBody>
      </p:sp>
      <p:sp>
        <p:nvSpPr>
          <p:cNvPr id="3" name="Text Placeholder 2"/>
          <p:cNvSpPr>
            <a:spLocks noGrp="1"/>
          </p:cNvSpPr>
          <p:nvPr>
            <p:ph type="body" sz="half" idx="18"/>
          </p:nvPr>
        </p:nvSpPr>
        <p:spPr>
          <a:xfrm>
            <a:off x="2114321" y="1160874"/>
            <a:ext cx="4687645" cy="969061"/>
          </a:xfrm>
        </p:spPr>
        <p:txBody>
          <a:bodyPr/>
          <a:lstStyle/>
          <a:p>
            <a:r>
              <a:rPr lang="fr-BE" sz="1800" b="1" dirty="0" err="1" smtClean="0">
                <a:solidFill>
                  <a:srgbClr val="0087A2"/>
                </a:solidFill>
              </a:rPr>
              <a:t>Advocating</a:t>
            </a:r>
            <a:r>
              <a:rPr lang="fr-BE" sz="1600" b="1" dirty="0" smtClean="0">
                <a:solidFill>
                  <a:srgbClr val="0087A2"/>
                </a:solidFill>
              </a:rPr>
              <a:t> (</a:t>
            </a:r>
            <a:r>
              <a:rPr lang="fr-BE" sz="1600" b="1" dirty="0" err="1" smtClean="0">
                <a:solidFill>
                  <a:srgbClr val="0087A2"/>
                </a:solidFill>
              </a:rPr>
              <a:t>safeguarding</a:t>
            </a:r>
            <a:r>
              <a:rPr lang="fr-BE" sz="1600" b="1" dirty="0" smtClean="0">
                <a:solidFill>
                  <a:srgbClr val="0087A2"/>
                </a:solidFill>
              </a:rPr>
              <a:t> </a:t>
            </a:r>
            <a:r>
              <a:rPr lang="fr-BE" sz="1600" b="1" dirty="0" err="1" smtClean="0">
                <a:solidFill>
                  <a:srgbClr val="0087A2"/>
                </a:solidFill>
              </a:rPr>
              <a:t>interests</a:t>
            </a:r>
            <a:r>
              <a:rPr lang="fr-BE" sz="1600" b="1" dirty="0" smtClean="0">
                <a:solidFill>
                  <a:srgbClr val="0087A2"/>
                </a:solidFill>
              </a:rPr>
              <a:t>)</a:t>
            </a:r>
          </a:p>
          <a:p>
            <a:pPr marL="268288" indent="-268288"/>
            <a:r>
              <a:rPr lang="fr-BE" sz="1400" dirty="0" smtClean="0">
                <a:solidFill>
                  <a:srgbClr val="0087A2"/>
                </a:solidFill>
              </a:rPr>
              <a:t>	Lobbying</a:t>
            </a:r>
          </a:p>
          <a:p>
            <a:pPr marL="268288" indent="-268288"/>
            <a:r>
              <a:rPr lang="fr-BE" sz="1400" dirty="0" smtClean="0">
                <a:solidFill>
                  <a:srgbClr val="0087A2"/>
                </a:solidFill>
              </a:rPr>
              <a:t>	</a:t>
            </a:r>
            <a:r>
              <a:rPr lang="fr-BE" sz="1400" dirty="0" err="1" smtClean="0">
                <a:solidFill>
                  <a:srgbClr val="0087A2"/>
                </a:solidFill>
              </a:rPr>
              <a:t>Profiling</a:t>
            </a:r>
            <a:r>
              <a:rPr lang="fr-BE" sz="1400" dirty="0" smtClean="0">
                <a:solidFill>
                  <a:srgbClr val="0087A2"/>
                </a:solidFill>
              </a:rPr>
              <a:t> the </a:t>
            </a:r>
            <a:r>
              <a:rPr lang="fr-BE" sz="1400" dirty="0" err="1" smtClean="0">
                <a:solidFill>
                  <a:srgbClr val="0087A2"/>
                </a:solidFill>
              </a:rPr>
              <a:t>industry</a:t>
            </a:r>
            <a:endParaRPr lang="fr-BE" sz="1400" dirty="0" smtClean="0">
              <a:solidFill>
                <a:srgbClr val="0087A2"/>
              </a:solidFill>
            </a:endParaRPr>
          </a:p>
          <a:p>
            <a:pPr marL="268288" indent="-268288"/>
            <a:r>
              <a:rPr lang="fr-BE" sz="1400" dirty="0" smtClean="0">
                <a:solidFill>
                  <a:srgbClr val="0087A2"/>
                </a:solidFill>
              </a:rPr>
              <a:t>	Dialogue </a:t>
            </a:r>
            <a:r>
              <a:rPr lang="fr-BE" sz="1400" dirty="0" err="1" smtClean="0">
                <a:solidFill>
                  <a:srgbClr val="0087A2"/>
                </a:solidFill>
              </a:rPr>
              <a:t>with</a:t>
            </a:r>
            <a:r>
              <a:rPr lang="fr-BE" sz="1400" dirty="0" smtClean="0">
                <a:solidFill>
                  <a:srgbClr val="0087A2"/>
                </a:solidFill>
              </a:rPr>
              <a:t> social </a:t>
            </a:r>
            <a:r>
              <a:rPr lang="fr-BE" sz="1400" dirty="0" err="1" smtClean="0">
                <a:solidFill>
                  <a:srgbClr val="0087A2"/>
                </a:solidFill>
              </a:rPr>
              <a:t>partners</a:t>
            </a:r>
            <a:endParaRPr lang="en-GB" sz="1400" dirty="0">
              <a:solidFill>
                <a:srgbClr val="0087A2"/>
              </a:solidFill>
            </a:endParaRPr>
          </a:p>
        </p:txBody>
      </p:sp>
      <p:sp>
        <p:nvSpPr>
          <p:cNvPr id="5" name="Text Placeholder 4"/>
          <p:cNvSpPr>
            <a:spLocks noGrp="1"/>
          </p:cNvSpPr>
          <p:nvPr>
            <p:ph type="body" sz="half" idx="20"/>
          </p:nvPr>
        </p:nvSpPr>
        <p:spPr>
          <a:xfrm>
            <a:off x="2062405" y="2604114"/>
            <a:ext cx="4687645" cy="634207"/>
          </a:xfrm>
        </p:spPr>
        <p:txBody>
          <a:bodyPr/>
          <a:lstStyle/>
          <a:p>
            <a:r>
              <a:rPr lang="fr-BE" sz="1800" b="1" dirty="0" err="1" smtClean="0">
                <a:solidFill>
                  <a:srgbClr val="0087A2"/>
                </a:solidFill>
              </a:rPr>
              <a:t>Market</a:t>
            </a:r>
            <a:r>
              <a:rPr lang="fr-BE" sz="1800" b="1" dirty="0" smtClean="0">
                <a:solidFill>
                  <a:srgbClr val="0087A2"/>
                </a:solidFill>
              </a:rPr>
              <a:t> </a:t>
            </a:r>
            <a:r>
              <a:rPr lang="fr-BE" sz="1800" b="1" dirty="0" err="1">
                <a:solidFill>
                  <a:srgbClr val="0087A2"/>
                </a:solidFill>
              </a:rPr>
              <a:t>D</a:t>
            </a:r>
            <a:r>
              <a:rPr lang="fr-BE" sz="1800" b="1" dirty="0" err="1" smtClean="0">
                <a:solidFill>
                  <a:srgbClr val="0087A2"/>
                </a:solidFill>
              </a:rPr>
              <a:t>evelopment</a:t>
            </a:r>
            <a:endParaRPr lang="fr-BE" sz="1800" b="1" dirty="0" smtClean="0">
              <a:solidFill>
                <a:srgbClr val="0087A2"/>
              </a:solidFill>
            </a:endParaRPr>
          </a:p>
          <a:p>
            <a:pPr marL="268288" indent="-268288"/>
            <a:r>
              <a:rPr lang="fr-BE" sz="1400" dirty="0" smtClean="0">
                <a:solidFill>
                  <a:srgbClr val="0087A2"/>
                </a:solidFill>
              </a:rPr>
              <a:t>	</a:t>
            </a:r>
            <a:r>
              <a:rPr lang="fr-BE" sz="1400" dirty="0" err="1" smtClean="0">
                <a:solidFill>
                  <a:srgbClr val="0087A2"/>
                </a:solidFill>
              </a:rPr>
              <a:t>Membership</a:t>
            </a:r>
            <a:r>
              <a:rPr lang="fr-BE" sz="1400" dirty="0" smtClean="0">
                <a:solidFill>
                  <a:srgbClr val="0087A2"/>
                </a:solidFill>
              </a:rPr>
              <a:t> expansion</a:t>
            </a:r>
          </a:p>
          <a:p>
            <a:pPr marL="268288" indent="-268288"/>
            <a:r>
              <a:rPr lang="fr-BE" sz="1400" dirty="0" smtClean="0">
                <a:solidFill>
                  <a:srgbClr val="0087A2"/>
                </a:solidFill>
              </a:rPr>
              <a:t>	</a:t>
            </a:r>
            <a:r>
              <a:rPr lang="fr-BE" sz="1400" dirty="0" err="1" smtClean="0">
                <a:solidFill>
                  <a:srgbClr val="0087A2"/>
                </a:solidFill>
              </a:rPr>
              <a:t>Capacity</a:t>
            </a:r>
            <a:r>
              <a:rPr lang="fr-BE" sz="1400" dirty="0" smtClean="0">
                <a:solidFill>
                  <a:srgbClr val="0087A2"/>
                </a:solidFill>
              </a:rPr>
              <a:t> building</a:t>
            </a:r>
            <a:endParaRPr lang="fr-BE" sz="1400" dirty="0">
              <a:solidFill>
                <a:srgbClr val="0087A2"/>
              </a:solidFill>
            </a:endParaRPr>
          </a:p>
          <a:p>
            <a:pPr marL="268288" indent="-268288"/>
            <a:r>
              <a:rPr lang="fr-BE" sz="1400" dirty="0" smtClean="0">
                <a:solidFill>
                  <a:srgbClr val="0087A2"/>
                </a:solidFill>
              </a:rPr>
              <a:t>	Sharing </a:t>
            </a:r>
            <a:r>
              <a:rPr lang="fr-BE" sz="1400" dirty="0">
                <a:solidFill>
                  <a:srgbClr val="0087A2"/>
                </a:solidFill>
              </a:rPr>
              <a:t>practices</a:t>
            </a:r>
          </a:p>
          <a:p>
            <a:pPr marL="268288" indent="-268288"/>
            <a:r>
              <a:rPr lang="fr-BE" sz="1400" dirty="0" smtClean="0">
                <a:solidFill>
                  <a:srgbClr val="0087A2"/>
                </a:solidFill>
              </a:rPr>
              <a:t>	</a:t>
            </a:r>
            <a:r>
              <a:rPr lang="fr-BE" sz="1400" dirty="0" err="1" smtClean="0">
                <a:solidFill>
                  <a:srgbClr val="0087A2"/>
                </a:solidFill>
              </a:rPr>
              <a:t>Quality</a:t>
            </a:r>
            <a:r>
              <a:rPr lang="fr-BE" sz="1400" dirty="0" smtClean="0">
                <a:solidFill>
                  <a:srgbClr val="0087A2"/>
                </a:solidFill>
              </a:rPr>
              <a:t> </a:t>
            </a:r>
            <a:r>
              <a:rPr lang="fr-BE" sz="1400" dirty="0">
                <a:solidFill>
                  <a:srgbClr val="0087A2"/>
                </a:solidFill>
              </a:rPr>
              <a:t>standards</a:t>
            </a:r>
            <a:endParaRPr lang="en-GB" sz="1400" dirty="0">
              <a:solidFill>
                <a:srgbClr val="0087A2"/>
              </a:solidFill>
            </a:endParaRPr>
          </a:p>
        </p:txBody>
      </p:sp>
      <p:sp>
        <p:nvSpPr>
          <p:cNvPr id="9" name="Text Placeholder 8"/>
          <p:cNvSpPr>
            <a:spLocks noGrp="1"/>
          </p:cNvSpPr>
          <p:nvPr>
            <p:ph type="body" sz="half" idx="22"/>
          </p:nvPr>
        </p:nvSpPr>
        <p:spPr>
          <a:xfrm>
            <a:off x="2062405" y="4259258"/>
            <a:ext cx="4687645" cy="634207"/>
          </a:xfrm>
        </p:spPr>
        <p:txBody>
          <a:bodyPr/>
          <a:lstStyle/>
          <a:p>
            <a:r>
              <a:rPr lang="fr-BE" sz="1800" b="1" dirty="0" err="1">
                <a:solidFill>
                  <a:srgbClr val="0087A2"/>
                </a:solidFill>
              </a:rPr>
              <a:t>Thought</a:t>
            </a:r>
            <a:r>
              <a:rPr lang="fr-BE" sz="1800" b="1" dirty="0">
                <a:solidFill>
                  <a:srgbClr val="0087A2"/>
                </a:solidFill>
              </a:rPr>
              <a:t> </a:t>
            </a:r>
            <a:r>
              <a:rPr lang="fr-BE" sz="1800" b="1" dirty="0" smtClean="0">
                <a:solidFill>
                  <a:srgbClr val="0087A2"/>
                </a:solidFill>
              </a:rPr>
              <a:t>leadership</a:t>
            </a:r>
          </a:p>
          <a:p>
            <a:pPr marL="268288" indent="-268288"/>
            <a:r>
              <a:rPr lang="fr-BE" sz="1400" dirty="0" smtClean="0">
                <a:solidFill>
                  <a:srgbClr val="0087A2"/>
                </a:solidFill>
              </a:rPr>
              <a:t>	</a:t>
            </a:r>
            <a:r>
              <a:rPr lang="fr-BE" sz="1400" dirty="0" err="1" smtClean="0">
                <a:solidFill>
                  <a:srgbClr val="0087A2"/>
                </a:solidFill>
              </a:rPr>
              <a:t>Research</a:t>
            </a:r>
            <a:r>
              <a:rPr lang="fr-BE" sz="1400" dirty="0" smtClean="0">
                <a:solidFill>
                  <a:srgbClr val="0087A2"/>
                </a:solidFill>
              </a:rPr>
              <a:t> &amp; data collection</a:t>
            </a:r>
          </a:p>
          <a:p>
            <a:pPr marL="268288" indent="-268288"/>
            <a:r>
              <a:rPr lang="fr-BE" sz="1400" dirty="0" smtClean="0">
                <a:solidFill>
                  <a:srgbClr val="0087A2"/>
                </a:solidFill>
              </a:rPr>
              <a:t>	</a:t>
            </a:r>
            <a:r>
              <a:rPr lang="fr-BE" sz="1400" dirty="0" err="1" smtClean="0">
                <a:solidFill>
                  <a:srgbClr val="0087A2"/>
                </a:solidFill>
              </a:rPr>
              <a:t>Educating</a:t>
            </a:r>
            <a:r>
              <a:rPr lang="fr-BE" sz="1400" dirty="0" smtClean="0">
                <a:solidFill>
                  <a:srgbClr val="0087A2"/>
                </a:solidFill>
              </a:rPr>
              <a:t> on </a:t>
            </a:r>
            <a:r>
              <a:rPr lang="fr-BE" sz="1400" dirty="0" err="1" smtClean="0">
                <a:solidFill>
                  <a:srgbClr val="0087A2"/>
                </a:solidFill>
              </a:rPr>
              <a:t>changing</a:t>
            </a:r>
            <a:r>
              <a:rPr lang="fr-BE" sz="1400" dirty="0" smtClean="0">
                <a:solidFill>
                  <a:srgbClr val="0087A2"/>
                </a:solidFill>
              </a:rPr>
              <a:t> world of </a:t>
            </a:r>
            <a:r>
              <a:rPr lang="fr-BE" sz="1400" dirty="0" err="1" smtClean="0">
                <a:solidFill>
                  <a:srgbClr val="0087A2"/>
                </a:solidFill>
              </a:rPr>
              <a:t>work</a:t>
            </a:r>
            <a:endParaRPr lang="fr-BE" sz="1400" dirty="0" smtClean="0">
              <a:solidFill>
                <a:srgbClr val="0087A2"/>
              </a:solidFill>
            </a:endParaRPr>
          </a:p>
          <a:p>
            <a:pPr marL="268288" indent="-268288"/>
            <a:r>
              <a:rPr lang="fr-BE" sz="1400" dirty="0" smtClean="0">
                <a:solidFill>
                  <a:srgbClr val="0087A2"/>
                </a:solidFill>
              </a:rPr>
              <a:t>	Conferencing</a:t>
            </a:r>
          </a:p>
          <a:p>
            <a:pPr marL="268288" indent="-268288"/>
            <a:r>
              <a:rPr lang="fr-BE" sz="1400" dirty="0" smtClean="0">
                <a:solidFill>
                  <a:srgbClr val="0087A2"/>
                </a:solidFill>
              </a:rPr>
              <a:t>	Networking </a:t>
            </a:r>
            <a:r>
              <a:rPr lang="fr-BE" sz="1400" dirty="0" err="1" smtClean="0">
                <a:solidFill>
                  <a:srgbClr val="0087A2"/>
                </a:solidFill>
              </a:rPr>
              <a:t>with</a:t>
            </a:r>
            <a:r>
              <a:rPr lang="fr-BE" sz="1400" dirty="0" smtClean="0">
                <a:solidFill>
                  <a:srgbClr val="0087A2"/>
                </a:solidFill>
              </a:rPr>
              <a:t> opinion leaders</a:t>
            </a:r>
            <a:endParaRPr lang="en-GB" sz="1400" dirty="0">
              <a:solidFill>
                <a:srgbClr val="0087A2"/>
              </a:solidFill>
            </a:endParaRPr>
          </a:p>
        </p:txBody>
      </p:sp>
      <p:pic>
        <p:nvPicPr>
          <p:cNvPr id="13" name="Picture 1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23455" y="1416784"/>
            <a:ext cx="1470924" cy="1050354"/>
          </a:xfrm>
          <a:prstGeom prst="rect">
            <a:avLst/>
          </a:prstGeom>
          <a:ln>
            <a:noFill/>
          </a:ln>
          <a:effectLst>
            <a:outerShdw blurRad="292100" dist="139700" dir="2700000" algn="tl" rotWithShape="0">
              <a:srgbClr val="333333">
                <a:alpha val="65000"/>
              </a:srgbClr>
            </a:outerShdw>
          </a:effectLst>
        </p:spPr>
      </p:pic>
      <p:pic>
        <p:nvPicPr>
          <p:cNvPr id="11" name="Picture 10" descr="Annemarie and Chinese labour minister NIE.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80081" y="1723178"/>
            <a:ext cx="1618274" cy="1078844"/>
          </a:xfrm>
          <a:prstGeom prst="rect">
            <a:avLst/>
          </a:prstGeom>
          <a:ln>
            <a:noFill/>
          </a:ln>
          <a:effectLst>
            <a:outerShdw blurRad="292100" dist="139700" dir="2700000" algn="tl" rotWithShape="0">
              <a:srgbClr val="333333">
                <a:alpha val="9000"/>
              </a:srgbClr>
            </a:outerShdw>
          </a:effectLst>
        </p:spPr>
      </p:pic>
      <p:pic>
        <p:nvPicPr>
          <p:cNvPr id="15" name="Picture 14" descr="Global Recruiter NWOW - December 2013.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85008" y="4240122"/>
            <a:ext cx="1265570" cy="1786262"/>
          </a:xfrm>
          <a:prstGeom prst="rect">
            <a:avLst/>
          </a:prstGeom>
          <a:ln>
            <a:noFill/>
          </a:ln>
          <a:effectLst>
            <a:outerShdw blurRad="292100" dist="139700" dir="2700000" algn="tl" rotWithShape="0">
              <a:srgbClr val="333333">
                <a:alpha val="22000"/>
              </a:srgbClr>
            </a:outerShdw>
          </a:effectLst>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59935" y="4222873"/>
            <a:ext cx="1341214" cy="1896404"/>
          </a:xfrm>
          <a:prstGeom prst="rect">
            <a:avLst/>
          </a:prstGeom>
          <a:ln>
            <a:noFill/>
          </a:ln>
          <a:effectLst>
            <a:outerShdw blurRad="292100" dist="139700" dir="2700000" algn="tl" rotWithShape="0">
              <a:srgbClr val="333333">
                <a:alpha val="11000"/>
              </a:srgbClr>
            </a:outerShdw>
          </a:effectLst>
        </p:spPr>
      </p:pic>
      <p:pic>
        <p:nvPicPr>
          <p:cNvPr id="12" name="Picture 11" descr="DPP in Argentina.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118003" y="620074"/>
            <a:ext cx="1320253" cy="1081600"/>
          </a:xfrm>
          <a:prstGeom prst="rect">
            <a:avLst/>
          </a:prstGeom>
          <a:ln>
            <a:noFill/>
          </a:ln>
          <a:effectLst>
            <a:outerShdw blurRad="292100" dist="139700" dir="2700000" algn="tl" rotWithShape="0">
              <a:srgbClr val="333333">
                <a:alpha val="14000"/>
              </a:srgbClr>
            </a:outerShdw>
          </a:effectLst>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76941" y="2415342"/>
            <a:ext cx="1290559" cy="1824780"/>
          </a:xfrm>
          <a:prstGeom prst="rect">
            <a:avLst/>
          </a:prstGeom>
          <a:ln>
            <a:noFill/>
          </a:ln>
          <a:effectLst>
            <a:outerShdw blurRad="292100" dist="139700" dir="2700000" algn="tl" rotWithShape="0">
              <a:srgbClr val="333333">
                <a:alpha val="23000"/>
              </a:srgbClr>
            </a:outerShdw>
          </a:effectLst>
        </p:spPr>
      </p:pic>
      <p:pic>
        <p:nvPicPr>
          <p:cNvPr id="14" name="Picture 1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558917" y="3306246"/>
            <a:ext cx="1658876" cy="953012"/>
          </a:xfrm>
          <a:prstGeom prst="rect">
            <a:avLst/>
          </a:prstGeom>
          <a:ln>
            <a:noFill/>
          </a:ln>
          <a:effectLst>
            <a:outerShdw blurRad="292100" dist="139700" dir="2700000" algn="tl" rotWithShape="0">
              <a:srgbClr val="333333">
                <a:alpha val="26000"/>
              </a:srgbClr>
            </a:outerShdw>
          </a:effectLst>
        </p:spPr>
      </p:pic>
      <p:grpSp>
        <p:nvGrpSpPr>
          <p:cNvPr id="17" name="Grouper 72"/>
          <p:cNvGrpSpPr/>
          <p:nvPr/>
        </p:nvGrpSpPr>
        <p:grpSpPr>
          <a:xfrm>
            <a:off x="944458" y="1282210"/>
            <a:ext cx="901700" cy="901700"/>
            <a:chOff x="647700" y="990600"/>
            <a:chExt cx="901700" cy="901700"/>
          </a:xfrm>
          <a:solidFill>
            <a:srgbClr val="CA4641"/>
          </a:solidFill>
        </p:grpSpPr>
        <p:sp>
          <p:nvSpPr>
            <p:cNvPr id="18" name="Rectangle 17"/>
            <p:cNvSpPr/>
            <p:nvPr/>
          </p:nvSpPr>
          <p:spPr>
            <a:xfrm>
              <a:off x="647700" y="990600"/>
              <a:ext cx="901700" cy="9017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Image 74" descr="icon-flexibility.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6919" y="1083733"/>
              <a:ext cx="701098" cy="749299"/>
            </a:xfrm>
            <a:prstGeom prst="rect">
              <a:avLst/>
            </a:prstGeom>
            <a:grpFill/>
          </p:spPr>
        </p:pic>
      </p:grpSp>
      <p:grpSp>
        <p:nvGrpSpPr>
          <p:cNvPr id="23" name="Grouper 77"/>
          <p:cNvGrpSpPr/>
          <p:nvPr/>
        </p:nvGrpSpPr>
        <p:grpSpPr>
          <a:xfrm>
            <a:off x="953376" y="2708889"/>
            <a:ext cx="901700" cy="901700"/>
            <a:chOff x="647700" y="990600"/>
            <a:chExt cx="901700" cy="901700"/>
          </a:xfrm>
          <a:solidFill>
            <a:srgbClr val="77B27C"/>
          </a:solidFill>
        </p:grpSpPr>
        <p:sp>
          <p:nvSpPr>
            <p:cNvPr id="24" name="Rectangle 23"/>
            <p:cNvSpPr/>
            <p:nvPr/>
          </p:nvSpPr>
          <p:spPr>
            <a:xfrm>
              <a:off x="647700" y="990600"/>
              <a:ext cx="901700" cy="9017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Image 79" descr="icon-flexibility.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56919" y="1083733"/>
              <a:ext cx="701098" cy="749298"/>
            </a:xfrm>
            <a:prstGeom prst="rect">
              <a:avLst/>
            </a:prstGeom>
            <a:grpFill/>
          </p:spPr>
        </p:pic>
      </p:grpSp>
      <p:grpSp>
        <p:nvGrpSpPr>
          <p:cNvPr id="26" name="Grouper 81"/>
          <p:cNvGrpSpPr/>
          <p:nvPr/>
        </p:nvGrpSpPr>
        <p:grpSpPr>
          <a:xfrm>
            <a:off x="962294" y="4277782"/>
            <a:ext cx="901700" cy="901700"/>
            <a:chOff x="647700" y="990600"/>
            <a:chExt cx="901700" cy="901700"/>
          </a:xfrm>
          <a:solidFill>
            <a:srgbClr val="E5AA34"/>
          </a:solidFill>
        </p:grpSpPr>
        <p:sp>
          <p:nvSpPr>
            <p:cNvPr id="27" name="Rectangle 26"/>
            <p:cNvSpPr/>
            <p:nvPr/>
          </p:nvSpPr>
          <p:spPr>
            <a:xfrm>
              <a:off x="647700" y="990600"/>
              <a:ext cx="901700" cy="9017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Image 83" descr="icon-flexibility.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56919" y="1083733"/>
              <a:ext cx="701097" cy="749298"/>
            </a:xfrm>
            <a:prstGeom prst="rect">
              <a:avLst/>
            </a:prstGeom>
            <a:grpFill/>
          </p:spPr>
        </p:pic>
      </p:grpSp>
    </p:spTree>
    <p:extLst>
      <p:ext uri="{BB962C8B-B14F-4D97-AF65-F5344CB8AC3E}">
        <p14:creationId xmlns:p14="http://schemas.microsoft.com/office/powerpoint/2010/main" val="12897358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p:cNvSpPr/>
          <p:nvPr/>
        </p:nvSpPr>
        <p:spPr>
          <a:xfrm>
            <a:off x="3002666" y="4999148"/>
            <a:ext cx="3968576" cy="1458085"/>
          </a:xfrm>
          <a:prstGeom prst="roundRect">
            <a:avLst/>
          </a:prstGeom>
          <a:solidFill>
            <a:schemeClr val="bg1"/>
          </a:solidFill>
          <a:ln w="28575">
            <a:solidFill>
              <a:srgbClr val="CA464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useo Sans 900" pitchFamily="50" charset="0"/>
            </a:endParaRPr>
          </a:p>
        </p:txBody>
      </p:sp>
      <p:sp>
        <p:nvSpPr>
          <p:cNvPr id="2" name="Title 1"/>
          <p:cNvSpPr>
            <a:spLocks noGrp="1"/>
          </p:cNvSpPr>
          <p:nvPr>
            <p:ph type="title"/>
          </p:nvPr>
        </p:nvSpPr>
        <p:spPr/>
        <p:txBody>
          <a:bodyPr>
            <a:normAutofit/>
          </a:bodyPr>
          <a:lstStyle/>
          <a:p>
            <a:r>
              <a:rPr lang="fr-BE" dirty="0">
                <a:solidFill>
                  <a:srgbClr val="77B27C"/>
                </a:solidFill>
              </a:rPr>
              <a:t>Key global </a:t>
            </a:r>
            <a:r>
              <a:rPr lang="fr-BE" dirty="0" err="1" smtClean="0">
                <a:solidFill>
                  <a:srgbClr val="77B27C"/>
                </a:solidFill>
              </a:rPr>
              <a:t>external</a:t>
            </a:r>
            <a:r>
              <a:rPr lang="fr-BE" dirty="0" smtClean="0">
                <a:solidFill>
                  <a:srgbClr val="77B27C"/>
                </a:solidFill>
              </a:rPr>
              <a:t> </a:t>
            </a:r>
            <a:r>
              <a:rPr lang="fr-BE" dirty="0" err="1" smtClean="0">
                <a:solidFill>
                  <a:srgbClr val="77B27C"/>
                </a:solidFill>
              </a:rPr>
              <a:t>stakeholders</a:t>
            </a:r>
            <a:endParaRPr lang="en-GB" dirty="0">
              <a:solidFill>
                <a:srgbClr val="77B27C"/>
              </a:solidFill>
            </a:endParaRPr>
          </a:p>
        </p:txBody>
      </p:sp>
      <p:sp>
        <p:nvSpPr>
          <p:cNvPr id="38" name="Slide Number Placeholder 12"/>
          <p:cNvSpPr>
            <a:spLocks noGrp="1"/>
          </p:cNvSpPr>
          <p:nvPr>
            <p:ph type="sldNum" sz="quarter" idx="12"/>
          </p:nvPr>
        </p:nvSpPr>
        <p:spPr>
          <a:xfrm>
            <a:off x="8217793" y="419851"/>
            <a:ext cx="469007" cy="365125"/>
          </a:xfrm>
        </p:spPr>
        <p:txBody>
          <a:bodyPr/>
          <a:lstStyle/>
          <a:p>
            <a:fld id="{0778A055-9CE0-514E-8D36-1A2B7DE83576}" type="slidenum">
              <a:rPr lang="en-US" smtClean="0"/>
              <a:pPr/>
              <a:t>16</a:t>
            </a:fld>
            <a:endParaRPr lang="en-US" dirty="0"/>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55301" y="1155242"/>
            <a:ext cx="1190808" cy="792429"/>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13942" y="3417872"/>
            <a:ext cx="658058" cy="719496"/>
          </a:xfrm>
          <a:prstGeom prst="rect">
            <a:avLst/>
          </a:prstGeom>
          <a:solidFill>
            <a:schemeClr val="bg1"/>
          </a:solidFill>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81525" y="2537228"/>
            <a:ext cx="461950" cy="883739"/>
          </a:xfrm>
          <a:prstGeom prst="rect">
            <a:avLst/>
          </a:prstGeom>
        </p:spPr>
      </p:pic>
      <p:pic>
        <p:nvPicPr>
          <p:cNvPr id="16" name="Picture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48836" y="3491110"/>
            <a:ext cx="963138" cy="887579"/>
          </a:xfrm>
          <a:prstGeom prst="rect">
            <a:avLst/>
          </a:prstGeom>
        </p:spPr>
      </p:pic>
      <p:sp>
        <p:nvSpPr>
          <p:cNvPr id="18" name="Rounded Rectangle 17"/>
          <p:cNvSpPr/>
          <p:nvPr/>
        </p:nvSpPr>
        <p:spPr>
          <a:xfrm>
            <a:off x="3519453" y="2326506"/>
            <a:ext cx="2517790" cy="1995391"/>
          </a:xfrm>
          <a:prstGeom prst="roundRect">
            <a:avLst/>
          </a:prstGeom>
          <a:noFill/>
          <a:ln w="28575"/>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useo Sans 900" pitchFamily="50" charset="0"/>
            </a:endParaRPr>
          </a:p>
        </p:txBody>
      </p:sp>
      <p:sp>
        <p:nvSpPr>
          <p:cNvPr id="22" name="Rounded Rectangle 21"/>
          <p:cNvSpPr/>
          <p:nvPr/>
        </p:nvSpPr>
        <p:spPr>
          <a:xfrm>
            <a:off x="3057525" y="807174"/>
            <a:ext cx="3562350" cy="1080424"/>
          </a:xfrm>
          <a:prstGeom prst="roundRect">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useo Sans 900" pitchFamily="50" charset="0"/>
            </a:endParaRPr>
          </a:p>
        </p:txBody>
      </p:sp>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51514" y="4401554"/>
            <a:ext cx="604196" cy="803074"/>
          </a:xfrm>
          <a:prstGeom prst="rect">
            <a:avLst/>
          </a:prstGeom>
        </p:spPr>
      </p:pic>
      <p:pic>
        <p:nvPicPr>
          <p:cNvPr id="7" name="Picture 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27920" y="1091817"/>
            <a:ext cx="797288" cy="752537"/>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513527" y="2139776"/>
            <a:ext cx="829042" cy="895560"/>
          </a:xfrm>
          <a:prstGeom prst="rect">
            <a:avLst/>
          </a:prstGeom>
        </p:spPr>
      </p:pic>
      <p:sp>
        <p:nvSpPr>
          <p:cNvPr id="20" name="Rounded Rectangle 19"/>
          <p:cNvSpPr/>
          <p:nvPr/>
        </p:nvSpPr>
        <p:spPr>
          <a:xfrm>
            <a:off x="513943" y="961341"/>
            <a:ext cx="2286786" cy="4534583"/>
          </a:xfrm>
          <a:prstGeom prst="roundRect">
            <a:avLst/>
          </a:prstGeom>
          <a:noFill/>
          <a:ln w="28575">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useo Sans 900" pitchFamily="50" charset="0"/>
            </a:endParaRPr>
          </a:p>
        </p:txBody>
      </p:sp>
      <p:sp>
        <p:nvSpPr>
          <p:cNvPr id="25" name="TextBox 24"/>
          <p:cNvSpPr txBox="1"/>
          <p:nvPr/>
        </p:nvSpPr>
        <p:spPr>
          <a:xfrm>
            <a:off x="905106" y="5323243"/>
            <a:ext cx="1497013" cy="307777"/>
          </a:xfrm>
          <a:prstGeom prst="rect">
            <a:avLst/>
          </a:prstGeom>
          <a:solidFill>
            <a:schemeClr val="bg1"/>
          </a:solidFill>
          <a:ln w="19050">
            <a:solidFill>
              <a:srgbClr val="FFC000"/>
            </a:solidFill>
          </a:ln>
        </p:spPr>
        <p:txBody>
          <a:bodyPr wrap="none" rtlCol="0">
            <a:spAutoFit/>
          </a:bodyPr>
          <a:lstStyle/>
          <a:p>
            <a:r>
              <a:rPr lang="fr-BE" sz="1400" dirty="0" smtClean="0">
                <a:latin typeface="Museo Sans 900" pitchFamily="50" charset="0"/>
              </a:rPr>
              <a:t>United Nations</a:t>
            </a:r>
            <a:endParaRPr lang="en-GB" sz="1400" dirty="0">
              <a:latin typeface="Museo Sans 900" pitchFamily="50" charset="0"/>
            </a:endParaRPr>
          </a:p>
        </p:txBody>
      </p:sp>
      <p:sp>
        <p:nvSpPr>
          <p:cNvPr id="26" name="TextBox 25"/>
          <p:cNvSpPr txBox="1"/>
          <p:nvPr/>
        </p:nvSpPr>
        <p:spPr>
          <a:xfrm>
            <a:off x="4097489" y="1755799"/>
            <a:ext cx="1608838" cy="307777"/>
          </a:xfrm>
          <a:prstGeom prst="rect">
            <a:avLst/>
          </a:prstGeom>
          <a:solidFill>
            <a:schemeClr val="bg1"/>
          </a:solidFill>
          <a:ln w="19050">
            <a:solidFill>
              <a:srgbClr val="008792"/>
            </a:solidFill>
          </a:ln>
        </p:spPr>
        <p:txBody>
          <a:bodyPr wrap="none" rtlCol="0">
            <a:spAutoFit/>
          </a:bodyPr>
          <a:lstStyle/>
          <a:p>
            <a:r>
              <a:rPr lang="fr-BE" sz="1400" dirty="0" err="1">
                <a:latin typeface="Museo Sans 900" pitchFamily="50" charset="0"/>
              </a:rPr>
              <a:t>Research</a:t>
            </a:r>
            <a:r>
              <a:rPr lang="fr-BE" sz="1400" dirty="0">
                <a:latin typeface="Museo Sans 900" pitchFamily="50" charset="0"/>
              </a:rPr>
              <a:t> </a:t>
            </a:r>
            <a:r>
              <a:rPr lang="fr-BE" sz="1400" dirty="0" smtClean="0">
                <a:latin typeface="Museo Sans 900" pitchFamily="50" charset="0"/>
              </a:rPr>
              <a:t>bodies</a:t>
            </a:r>
            <a:endParaRPr lang="en-GB" sz="1400" dirty="0">
              <a:latin typeface="Museo Sans 900" pitchFamily="50" charset="0"/>
            </a:endParaRPr>
          </a:p>
        </p:txBody>
      </p:sp>
      <p:sp>
        <p:nvSpPr>
          <p:cNvPr id="27" name="TextBox 26"/>
          <p:cNvSpPr txBox="1"/>
          <p:nvPr/>
        </p:nvSpPr>
        <p:spPr>
          <a:xfrm>
            <a:off x="4104353" y="4309197"/>
            <a:ext cx="1499128" cy="307777"/>
          </a:xfrm>
          <a:prstGeom prst="rect">
            <a:avLst/>
          </a:prstGeom>
          <a:solidFill>
            <a:schemeClr val="bg1"/>
          </a:solidFill>
          <a:ln w="19050">
            <a:solidFill>
              <a:srgbClr val="0070C0"/>
            </a:solidFill>
          </a:ln>
        </p:spPr>
        <p:txBody>
          <a:bodyPr wrap="none" rtlCol="0">
            <a:spAutoFit/>
          </a:bodyPr>
          <a:lstStyle/>
          <a:p>
            <a:r>
              <a:rPr lang="fr-BE" sz="1400" dirty="0">
                <a:latin typeface="Museo Sans 900" pitchFamily="50" charset="0"/>
              </a:rPr>
              <a:t>Social </a:t>
            </a:r>
            <a:r>
              <a:rPr lang="fr-BE" sz="1400" dirty="0" err="1">
                <a:latin typeface="Museo Sans 900" pitchFamily="50" charset="0"/>
              </a:rPr>
              <a:t>partners</a:t>
            </a:r>
            <a:endParaRPr lang="en-GB" sz="1400" dirty="0">
              <a:latin typeface="Museo Sans 900" pitchFamily="50" charset="0"/>
            </a:endParaRPr>
          </a:p>
        </p:txBody>
      </p:sp>
      <p:pic>
        <p:nvPicPr>
          <p:cNvPr id="1026" name="Picture 2"/>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294473" y="1191305"/>
            <a:ext cx="863744" cy="26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ounded Rectangle 19"/>
          <p:cNvSpPr/>
          <p:nvPr/>
        </p:nvSpPr>
        <p:spPr>
          <a:xfrm>
            <a:off x="7177285" y="961342"/>
            <a:ext cx="1546840" cy="4467908"/>
          </a:xfrm>
          <a:prstGeom prst="roundRect">
            <a:avLst/>
          </a:prstGeom>
          <a:noFill/>
          <a:ln w="28575">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useo Sans 900" pitchFamily="50" charset="0"/>
            </a:endParaRPr>
          </a:p>
        </p:txBody>
      </p:sp>
      <p:sp>
        <p:nvSpPr>
          <p:cNvPr id="24" name="TextBox 23"/>
          <p:cNvSpPr txBox="1"/>
          <p:nvPr/>
        </p:nvSpPr>
        <p:spPr>
          <a:xfrm>
            <a:off x="7087997" y="5345468"/>
            <a:ext cx="1842171" cy="307777"/>
          </a:xfrm>
          <a:prstGeom prst="rect">
            <a:avLst/>
          </a:prstGeom>
          <a:solidFill>
            <a:schemeClr val="bg1"/>
          </a:solidFill>
          <a:ln w="19050">
            <a:solidFill>
              <a:srgbClr val="77B27C"/>
            </a:solidFill>
          </a:ln>
        </p:spPr>
        <p:txBody>
          <a:bodyPr wrap="none" rtlCol="0">
            <a:spAutoFit/>
          </a:bodyPr>
          <a:lstStyle/>
          <a:p>
            <a:r>
              <a:rPr lang="fr-BE" sz="1400" dirty="0" err="1" smtClean="0">
                <a:latin typeface="Museo Sans 900" pitchFamily="50" charset="0"/>
              </a:rPr>
              <a:t>Intergovernmental</a:t>
            </a:r>
            <a:endParaRPr lang="en-GB" sz="1400" dirty="0">
              <a:latin typeface="Museo Sans 900" pitchFamily="50" charset="0"/>
            </a:endParaRPr>
          </a:p>
        </p:txBody>
      </p:sp>
      <p:pic>
        <p:nvPicPr>
          <p:cNvPr id="3" name="Image 2"/>
          <p:cNvPicPr>
            <a:picLocks noChangeAspect="1"/>
          </p:cNvPicPr>
          <p:nvPr/>
        </p:nvPicPr>
        <p:blipFill>
          <a:blip r:embed="rId11"/>
          <a:stretch>
            <a:fillRect/>
          </a:stretch>
        </p:blipFill>
        <p:spPr>
          <a:xfrm>
            <a:off x="988211" y="2026239"/>
            <a:ext cx="1388683" cy="1112054"/>
          </a:xfrm>
          <a:prstGeom prst="rect">
            <a:avLst/>
          </a:prstGeom>
        </p:spPr>
      </p:pic>
      <p:pic>
        <p:nvPicPr>
          <p:cNvPr id="4" name="Image 3"/>
          <p:cNvPicPr>
            <a:picLocks noChangeAspect="1"/>
          </p:cNvPicPr>
          <p:nvPr/>
        </p:nvPicPr>
        <p:blipFill>
          <a:blip r:embed="rId12"/>
          <a:stretch>
            <a:fillRect/>
          </a:stretch>
        </p:blipFill>
        <p:spPr>
          <a:xfrm>
            <a:off x="7386167" y="3244453"/>
            <a:ext cx="1129075" cy="850076"/>
          </a:xfrm>
          <a:prstGeom prst="rect">
            <a:avLst/>
          </a:prstGeom>
        </p:spPr>
      </p:pic>
      <p:sp>
        <p:nvSpPr>
          <p:cNvPr id="15" name="AutoShape 2" descr="Résultat de recherche d'images pour &quot;international employers organisation&quot;"/>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19" name="Image 18"/>
          <p:cNvPicPr>
            <a:picLocks noChangeAspect="1"/>
          </p:cNvPicPr>
          <p:nvPr/>
        </p:nvPicPr>
        <p:blipFill rotWithShape="1">
          <a:blip r:embed="rId13"/>
          <a:srcRect t="11166" b="10359"/>
          <a:stretch/>
        </p:blipFill>
        <p:spPr>
          <a:xfrm>
            <a:off x="3768450" y="2472535"/>
            <a:ext cx="1063970" cy="834942"/>
          </a:xfrm>
          <a:prstGeom prst="rect">
            <a:avLst/>
          </a:prstGeom>
        </p:spPr>
      </p:pic>
      <p:pic>
        <p:nvPicPr>
          <p:cNvPr id="14" name="Picture 13"/>
          <p:cNvPicPr>
            <a:picLocks noChangeAspect="1"/>
          </p:cNvPicPr>
          <p:nvPr/>
        </p:nvPicPr>
        <p:blipFill>
          <a:blip r:embed="rId14"/>
          <a:stretch>
            <a:fillRect/>
          </a:stretch>
        </p:blipFill>
        <p:spPr>
          <a:xfrm>
            <a:off x="7309990" y="4401554"/>
            <a:ext cx="1376810" cy="714882"/>
          </a:xfrm>
          <a:prstGeom prst="rect">
            <a:avLst/>
          </a:prstGeom>
        </p:spPr>
      </p:pic>
      <p:pic>
        <p:nvPicPr>
          <p:cNvPr id="13" name="Picture 12"/>
          <p:cNvPicPr>
            <a:picLocks noChangeAspect="1"/>
          </p:cNvPicPr>
          <p:nvPr/>
        </p:nvPicPr>
        <p:blipFill>
          <a:blip r:embed="rId15"/>
          <a:stretch>
            <a:fillRect/>
          </a:stretch>
        </p:blipFill>
        <p:spPr>
          <a:xfrm>
            <a:off x="938749" y="3330561"/>
            <a:ext cx="1461032" cy="872259"/>
          </a:xfrm>
          <a:prstGeom prst="rect">
            <a:avLst/>
          </a:prstGeom>
        </p:spPr>
      </p:pic>
      <p:pic>
        <p:nvPicPr>
          <p:cNvPr id="21" name="Picture 20"/>
          <p:cNvPicPr>
            <a:picLocks noChangeAspect="1"/>
          </p:cNvPicPr>
          <p:nvPr/>
        </p:nvPicPr>
        <p:blipFill>
          <a:blip r:embed="rId16"/>
          <a:stretch>
            <a:fillRect/>
          </a:stretch>
        </p:blipFill>
        <p:spPr>
          <a:xfrm>
            <a:off x="4327106" y="977295"/>
            <a:ext cx="1017309" cy="655382"/>
          </a:xfrm>
          <a:prstGeom prst="rect">
            <a:avLst/>
          </a:prstGeom>
        </p:spPr>
      </p:pic>
      <p:pic>
        <p:nvPicPr>
          <p:cNvPr id="23" name="Picture 22"/>
          <p:cNvPicPr>
            <a:picLocks noChangeAspect="1"/>
          </p:cNvPicPr>
          <p:nvPr/>
        </p:nvPicPr>
        <p:blipFill>
          <a:blip r:embed="rId17"/>
          <a:stretch>
            <a:fillRect/>
          </a:stretch>
        </p:blipFill>
        <p:spPr>
          <a:xfrm>
            <a:off x="5472273" y="1073689"/>
            <a:ext cx="1054209" cy="462593"/>
          </a:xfrm>
          <a:prstGeom prst="rect">
            <a:avLst/>
          </a:prstGeom>
        </p:spPr>
      </p:pic>
      <p:sp>
        <p:nvSpPr>
          <p:cNvPr id="41" name="TextBox 40"/>
          <p:cNvSpPr txBox="1"/>
          <p:nvPr/>
        </p:nvSpPr>
        <p:spPr>
          <a:xfrm>
            <a:off x="4463835" y="6303345"/>
            <a:ext cx="1031051" cy="307777"/>
          </a:xfrm>
          <a:prstGeom prst="rect">
            <a:avLst/>
          </a:prstGeom>
          <a:solidFill>
            <a:schemeClr val="bg1"/>
          </a:solidFill>
          <a:ln w="19050">
            <a:solidFill>
              <a:srgbClr val="CA4641"/>
            </a:solidFill>
          </a:ln>
        </p:spPr>
        <p:txBody>
          <a:bodyPr wrap="none" rtlCol="0">
            <a:spAutoFit/>
          </a:bodyPr>
          <a:lstStyle/>
          <a:p>
            <a:r>
              <a:rPr lang="en-GB" sz="1400" dirty="0" smtClean="0">
                <a:latin typeface="Museo Sans 900" pitchFamily="50" charset="0"/>
              </a:rPr>
              <a:t>Networks</a:t>
            </a:r>
            <a:endParaRPr lang="en-GB" sz="1400" dirty="0">
              <a:latin typeface="Museo Sans 900" pitchFamily="50" charset="0"/>
            </a:endParaRPr>
          </a:p>
        </p:txBody>
      </p:sp>
      <p:pic>
        <p:nvPicPr>
          <p:cNvPr id="44" name="Picture 43"/>
          <p:cNvPicPr>
            <a:picLocks noChangeAspect="1"/>
          </p:cNvPicPr>
          <p:nvPr/>
        </p:nvPicPr>
        <p:blipFill>
          <a:blip r:embed="rId18"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210619" y="5884534"/>
            <a:ext cx="2818011" cy="382535"/>
          </a:xfrm>
          <a:prstGeom prst="rect">
            <a:avLst/>
          </a:prstGeom>
        </p:spPr>
      </p:pic>
      <p:pic>
        <p:nvPicPr>
          <p:cNvPr id="45" name="Picture 44"/>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5959730" y="5919645"/>
            <a:ext cx="691647" cy="428577"/>
          </a:xfrm>
          <a:prstGeom prst="rect">
            <a:avLst/>
          </a:prstGeom>
        </p:spPr>
      </p:pic>
      <p:pic>
        <p:nvPicPr>
          <p:cNvPr id="46" name="Picture 45"/>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4054052" y="5247675"/>
            <a:ext cx="2703662" cy="382594"/>
          </a:xfrm>
          <a:prstGeom prst="rect">
            <a:avLst/>
          </a:prstGeom>
        </p:spPr>
      </p:pic>
      <p:pic>
        <p:nvPicPr>
          <p:cNvPr id="28" name="Picture 27"/>
          <p:cNvPicPr>
            <a:picLocks noChangeAspect="1"/>
          </p:cNvPicPr>
          <p:nvPr/>
        </p:nvPicPr>
        <p:blipFill rotWithShape="1">
          <a:blip r:embed="rId21"/>
          <a:srcRect r="10315" b="14652"/>
          <a:stretch/>
        </p:blipFill>
        <p:spPr>
          <a:xfrm>
            <a:off x="3122134" y="5050873"/>
            <a:ext cx="791808" cy="753518"/>
          </a:xfrm>
          <a:prstGeom prst="rect">
            <a:avLst/>
          </a:prstGeom>
        </p:spPr>
      </p:pic>
    </p:spTree>
    <p:extLst>
      <p:ext uri="{BB962C8B-B14F-4D97-AF65-F5344CB8AC3E}">
        <p14:creationId xmlns:p14="http://schemas.microsoft.com/office/powerpoint/2010/main" val="16851300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48550" cy="510338"/>
          </a:xfrm>
        </p:spPr>
        <p:txBody>
          <a:bodyPr/>
          <a:lstStyle/>
          <a:p>
            <a:r>
              <a:rPr lang="fr-BE" dirty="0" err="1">
                <a:solidFill>
                  <a:srgbClr val="77B27C"/>
                </a:solidFill>
              </a:rPr>
              <a:t>Advocating</a:t>
            </a:r>
            <a:r>
              <a:rPr lang="fr-BE" dirty="0">
                <a:solidFill>
                  <a:srgbClr val="77B27C"/>
                </a:solidFill>
              </a:rPr>
              <a:t>: </a:t>
            </a:r>
            <a:r>
              <a:rPr lang="fr-FR" dirty="0" err="1">
                <a:solidFill>
                  <a:srgbClr val="77B27C"/>
                </a:solidFill>
              </a:rPr>
              <a:t>What</a:t>
            </a:r>
            <a:r>
              <a:rPr lang="fr-FR" dirty="0">
                <a:solidFill>
                  <a:srgbClr val="77B27C"/>
                </a:solidFill>
              </a:rPr>
              <a:t> are </a:t>
            </a:r>
            <a:r>
              <a:rPr lang="fr-FR" dirty="0" err="1">
                <a:solidFill>
                  <a:srgbClr val="77B27C"/>
                </a:solidFill>
              </a:rPr>
              <a:t>our</a:t>
            </a:r>
            <a:r>
              <a:rPr lang="fr-FR" dirty="0">
                <a:solidFill>
                  <a:srgbClr val="77B27C"/>
                </a:solidFill>
              </a:rPr>
              <a:t> </a:t>
            </a:r>
            <a:r>
              <a:rPr lang="fr-FR" dirty="0" err="1">
                <a:solidFill>
                  <a:srgbClr val="77B27C"/>
                </a:solidFill>
              </a:rPr>
              <a:t>guiding</a:t>
            </a:r>
            <a:r>
              <a:rPr lang="fr-FR" dirty="0">
                <a:solidFill>
                  <a:srgbClr val="77B27C"/>
                </a:solidFill>
              </a:rPr>
              <a:t> </a:t>
            </a:r>
            <a:r>
              <a:rPr lang="fr-FR" dirty="0" err="1">
                <a:solidFill>
                  <a:srgbClr val="77B27C"/>
                </a:solidFill>
              </a:rPr>
              <a:t>principles</a:t>
            </a:r>
            <a:endParaRPr lang="en-GB" dirty="0">
              <a:solidFill>
                <a:srgbClr val="77B27C"/>
              </a:solidFill>
            </a:endParaRPr>
          </a:p>
        </p:txBody>
      </p:sp>
      <p:sp>
        <p:nvSpPr>
          <p:cNvPr id="3" name="Text Placeholder 2"/>
          <p:cNvSpPr>
            <a:spLocks noGrp="1"/>
          </p:cNvSpPr>
          <p:nvPr>
            <p:ph type="body" sz="half" idx="13"/>
          </p:nvPr>
        </p:nvSpPr>
        <p:spPr>
          <a:xfrm>
            <a:off x="470115" y="661152"/>
            <a:ext cx="5572426" cy="650124"/>
          </a:xfrm>
        </p:spPr>
        <p:txBody>
          <a:bodyPr/>
          <a:lstStyle/>
          <a:p>
            <a:r>
              <a:rPr lang="fr-BE" dirty="0"/>
              <a:t>The World Employment </a:t>
            </a:r>
            <a:r>
              <a:rPr lang="fr-BE" dirty="0" err="1"/>
              <a:t>Confederation</a:t>
            </a:r>
            <a:r>
              <a:rPr lang="fr-BE" dirty="0"/>
              <a:t>…</a:t>
            </a:r>
            <a:endParaRPr lang="en-GB" dirty="0"/>
          </a:p>
        </p:txBody>
      </p:sp>
      <p:sp>
        <p:nvSpPr>
          <p:cNvPr id="5" name="Slide Number Placeholder 4"/>
          <p:cNvSpPr>
            <a:spLocks noGrp="1"/>
          </p:cNvSpPr>
          <p:nvPr>
            <p:ph type="sldNum" sz="quarter" idx="12"/>
          </p:nvPr>
        </p:nvSpPr>
        <p:spPr/>
        <p:txBody>
          <a:bodyPr/>
          <a:lstStyle/>
          <a:p>
            <a:fld id="{0778A055-9CE0-514E-8D36-1A2B7DE83576}" type="slidenum">
              <a:rPr lang="en-US" smtClean="0"/>
              <a:pPr/>
              <a:t>17</a:t>
            </a:fld>
            <a:endParaRPr lang="en-US" dirty="0"/>
          </a:p>
        </p:txBody>
      </p:sp>
      <p:sp>
        <p:nvSpPr>
          <p:cNvPr id="7" name="Rectangle 3"/>
          <p:cNvSpPr>
            <a:spLocks noGrp="1" noChangeArrowheads="1"/>
          </p:cNvSpPr>
          <p:nvPr>
            <p:ph type="body" sz="quarter" idx="14"/>
          </p:nvPr>
        </p:nvSpPr>
        <p:spPr>
          <a:xfrm>
            <a:off x="688975" y="1170359"/>
            <a:ext cx="8064500" cy="5487615"/>
          </a:xfrm>
        </p:spPr>
        <p:txBody>
          <a:bodyPr>
            <a:noAutofit/>
          </a:bodyPr>
          <a:lstStyle/>
          <a:p>
            <a:pPr marL="285750" lvl="1">
              <a:lnSpc>
                <a:spcPct val="110000"/>
              </a:lnSpc>
              <a:spcAft>
                <a:spcPts val="600"/>
              </a:spcAft>
              <a:buClr>
                <a:schemeClr val="accent6">
                  <a:lumMod val="50000"/>
                </a:schemeClr>
              </a:buClr>
            </a:pPr>
            <a:r>
              <a:rPr lang="en-GB" sz="1500" dirty="0" smtClean="0">
                <a:latin typeface="Museo Sans 300" pitchFamily="50" charset="0"/>
                <a:cs typeface="Museo Sans 700" pitchFamily="50" charset="0"/>
              </a:rPr>
              <a:t>Recognises that work is an essential part of people’s life and identity</a:t>
            </a:r>
          </a:p>
          <a:p>
            <a:pPr marL="285750" lvl="1">
              <a:lnSpc>
                <a:spcPct val="110000"/>
              </a:lnSpc>
              <a:spcAft>
                <a:spcPts val="600"/>
              </a:spcAft>
              <a:buClr>
                <a:schemeClr val="accent6">
                  <a:lumMod val="50000"/>
                </a:schemeClr>
              </a:buClr>
            </a:pPr>
            <a:r>
              <a:rPr lang="en-GB" sz="1500" dirty="0" smtClean="0">
                <a:latin typeface="Museo Sans 300" pitchFamily="50" charset="0"/>
                <a:cs typeface="Museo Sans 700" pitchFamily="50" charset="0"/>
              </a:rPr>
              <a:t>Believes that diverse forms of work should be promoted to meet the variety of expectations and improve labour market inclusiveness</a:t>
            </a:r>
          </a:p>
          <a:p>
            <a:pPr marL="285750" lvl="1">
              <a:lnSpc>
                <a:spcPct val="110000"/>
              </a:lnSpc>
              <a:spcAft>
                <a:spcPts val="600"/>
              </a:spcAft>
              <a:buClr>
                <a:schemeClr val="accent6">
                  <a:lumMod val="50000"/>
                </a:schemeClr>
              </a:buClr>
            </a:pPr>
            <a:r>
              <a:rPr lang="en-GB" sz="1500" dirty="0" smtClean="0">
                <a:latin typeface="Museo Sans 300" pitchFamily="50" charset="0"/>
                <a:cs typeface="Museo Sans 700" pitchFamily="50" charset="0"/>
              </a:rPr>
              <a:t>Is convinced that enabling intermediaries and innovative workforce solutions are needed to simplify the increasing complexity of the labour markets</a:t>
            </a:r>
          </a:p>
          <a:p>
            <a:pPr marL="285750" lvl="1">
              <a:lnSpc>
                <a:spcPct val="110000"/>
              </a:lnSpc>
              <a:spcAft>
                <a:spcPts val="0"/>
              </a:spcAft>
              <a:buClr>
                <a:schemeClr val="accent6">
                  <a:lumMod val="50000"/>
                </a:schemeClr>
              </a:buClr>
            </a:pPr>
            <a:r>
              <a:rPr lang="en-GB" sz="1500" dirty="0" smtClean="0">
                <a:latin typeface="Museo Sans 300" pitchFamily="50" charset="0"/>
                <a:cs typeface="Museo Sans 700" pitchFamily="50" charset="0"/>
              </a:rPr>
              <a:t>Calls for appropriate regulation to be adopted on the employment industry in order to </a:t>
            </a:r>
            <a:r>
              <a:rPr lang="en-GB" sz="1400" dirty="0" smtClean="0">
                <a:latin typeface="Museo Sans 300" pitchFamily="50" charset="0"/>
                <a:cs typeface="Museo Sans 700" pitchFamily="50" charset="0"/>
              </a:rPr>
              <a:t>facilitate adaptation to a changing world of work:</a:t>
            </a:r>
          </a:p>
          <a:p>
            <a:pPr marL="0" lvl="2" indent="0">
              <a:lnSpc>
                <a:spcPct val="110000"/>
              </a:lnSpc>
              <a:spcBef>
                <a:spcPts val="0"/>
              </a:spcBef>
              <a:spcAft>
                <a:spcPts val="0"/>
              </a:spcAft>
              <a:buClr>
                <a:schemeClr val="accent6">
                  <a:lumMod val="50000"/>
                </a:schemeClr>
              </a:buClr>
              <a:buNone/>
            </a:pPr>
            <a:r>
              <a:rPr lang="en-GB" sz="1400" dirty="0" smtClean="0">
                <a:latin typeface="Museo Sans 300" pitchFamily="50" charset="0"/>
                <a:cs typeface="Museo Sans 700" pitchFamily="50" charset="0"/>
              </a:rPr>
              <a:t>	If no regulation in place, provisions of ILO Convention n°181 to be used as a base</a:t>
            </a:r>
          </a:p>
          <a:p>
            <a:pPr marL="0" lvl="2" indent="0">
              <a:lnSpc>
                <a:spcPct val="110000"/>
              </a:lnSpc>
              <a:spcBef>
                <a:spcPts val="0"/>
              </a:spcBef>
              <a:spcAft>
                <a:spcPts val="600"/>
              </a:spcAft>
              <a:buClr>
                <a:schemeClr val="accent6">
                  <a:lumMod val="50000"/>
                </a:schemeClr>
              </a:buClr>
              <a:buNone/>
            </a:pPr>
            <a:r>
              <a:rPr lang="en-GB" sz="1400" dirty="0" smtClean="0">
                <a:latin typeface="Museo Sans 300" pitchFamily="50" charset="0"/>
                <a:cs typeface="Museo Sans 700" pitchFamily="50" charset="0"/>
              </a:rPr>
              <a:t>	If too many outdated, unjustified restrictions, regulation should be eased</a:t>
            </a:r>
          </a:p>
          <a:p>
            <a:pPr marL="285750" lvl="1">
              <a:lnSpc>
                <a:spcPct val="110000"/>
              </a:lnSpc>
              <a:spcAft>
                <a:spcPts val="600"/>
              </a:spcAft>
              <a:buClr>
                <a:schemeClr val="accent6">
                  <a:lumMod val="50000"/>
                </a:schemeClr>
              </a:buClr>
            </a:pPr>
            <a:r>
              <a:rPr lang="en-GB" sz="1500" dirty="0" smtClean="0">
                <a:latin typeface="Museo Sans 300" pitchFamily="50" charset="0"/>
                <a:cs typeface="Museo Sans 700" pitchFamily="50" charset="0"/>
              </a:rPr>
              <a:t>Sets the highest standards to ensure the industry is respected and reputable and seen as a critical contributor to economic prosperity</a:t>
            </a:r>
          </a:p>
          <a:p>
            <a:pPr marL="285750" lvl="1">
              <a:lnSpc>
                <a:spcPct val="110000"/>
              </a:lnSpc>
              <a:spcAft>
                <a:spcPts val="600"/>
              </a:spcAft>
              <a:buClr>
                <a:schemeClr val="accent6">
                  <a:lumMod val="50000"/>
                </a:schemeClr>
              </a:buClr>
            </a:pPr>
            <a:r>
              <a:rPr lang="en-GB" sz="1500" dirty="0" smtClean="0">
                <a:latin typeface="Museo Sans 300" pitchFamily="50" charset="0"/>
                <a:cs typeface="Museo Sans 700" pitchFamily="50" charset="0"/>
              </a:rPr>
              <a:t>Commits itself to actively promote fair &amp; ethical recruitment practices in order to reduce informal work and workers’ exploitation</a:t>
            </a:r>
          </a:p>
          <a:p>
            <a:pPr marL="285750" lvl="1">
              <a:lnSpc>
                <a:spcPct val="110000"/>
              </a:lnSpc>
              <a:spcAft>
                <a:spcPts val="600"/>
              </a:spcAft>
              <a:buClr>
                <a:schemeClr val="accent6">
                  <a:lumMod val="50000"/>
                </a:schemeClr>
              </a:buClr>
            </a:pPr>
            <a:r>
              <a:rPr lang="en-GB" sz="1500" dirty="0" smtClean="0">
                <a:latin typeface="Museo Sans 300" pitchFamily="50" charset="0"/>
                <a:cs typeface="Museo Sans 700" pitchFamily="50" charset="0"/>
              </a:rPr>
              <a:t>Believes that social dialogue can play – where relevant - a key role in reaching appropriate regulation on the employment industry</a:t>
            </a:r>
            <a:endParaRPr lang="en-GB" sz="1500" dirty="0">
              <a:latin typeface="Museo Sans 300" pitchFamily="50" charset="0"/>
              <a:cs typeface="Museo Sans 700" pitchFamily="50" charset="0"/>
            </a:endParaRPr>
          </a:p>
        </p:txBody>
      </p:sp>
    </p:spTree>
    <p:extLst>
      <p:ext uri="{BB962C8B-B14F-4D97-AF65-F5344CB8AC3E}">
        <p14:creationId xmlns:p14="http://schemas.microsoft.com/office/powerpoint/2010/main" val="28083589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pour une image  11"/>
          <p:cNvSpPr>
            <a:spLocks noGrp="1"/>
          </p:cNvSpPr>
          <p:nvPr>
            <p:ph type="pic" sz="quarter" idx="18"/>
          </p:nvPr>
        </p:nvSpPr>
        <p:spPr/>
      </p:sp>
      <p:sp>
        <p:nvSpPr>
          <p:cNvPr id="11" name="Espace réservé pour une image  10"/>
          <p:cNvSpPr>
            <a:spLocks noGrp="1"/>
          </p:cNvSpPr>
          <p:nvPr>
            <p:ph type="pic" sz="quarter" idx="14"/>
          </p:nvPr>
        </p:nvSpPr>
        <p:spPr/>
      </p:sp>
      <p:sp>
        <p:nvSpPr>
          <p:cNvPr id="5" name="Titre 4"/>
          <p:cNvSpPr>
            <a:spLocks noGrp="1"/>
          </p:cNvSpPr>
          <p:nvPr>
            <p:ph type="ctrTitle"/>
          </p:nvPr>
        </p:nvSpPr>
        <p:spPr>
          <a:xfrm>
            <a:off x="3459120" y="4131734"/>
            <a:ext cx="3287604" cy="738664"/>
          </a:xfrm>
        </p:spPr>
        <p:txBody>
          <a:bodyPr/>
          <a:lstStyle/>
          <a:p>
            <a:r>
              <a:rPr lang="en-US" dirty="0" smtClean="0"/>
              <a:t>The voice of the Employment Industry</a:t>
            </a:r>
            <a:endParaRPr lang="en-US" dirty="0"/>
          </a:p>
        </p:txBody>
      </p:sp>
      <p:sp>
        <p:nvSpPr>
          <p:cNvPr id="6" name="Espace réservé du texte 5"/>
          <p:cNvSpPr>
            <a:spLocks noGrp="1"/>
          </p:cNvSpPr>
          <p:nvPr>
            <p:ph type="body" sz="half" idx="2"/>
          </p:nvPr>
        </p:nvSpPr>
        <p:spPr/>
        <p:txBody>
          <a:bodyPr/>
          <a:lstStyle/>
          <a:p>
            <a:r>
              <a:rPr lang="en-US" smtClean="0"/>
              <a:t>Section 03</a:t>
            </a:r>
            <a:endParaRPr lang="en-US" dirty="0"/>
          </a:p>
        </p:txBody>
      </p:sp>
      <p:sp>
        <p:nvSpPr>
          <p:cNvPr id="7" name="Espace réservé du numéro de diapositive 6"/>
          <p:cNvSpPr>
            <a:spLocks noGrp="1"/>
          </p:cNvSpPr>
          <p:nvPr>
            <p:ph type="sldNum" sz="quarter" idx="12"/>
          </p:nvPr>
        </p:nvSpPr>
        <p:spPr/>
        <p:txBody>
          <a:bodyPr/>
          <a:lstStyle/>
          <a:p>
            <a:fld id="{0778A055-9CE0-514E-8D36-1A2B7DE83576}" type="slidenum">
              <a:rPr lang="en-US" smtClean="0"/>
              <a:pPr/>
              <a:t>18</a:t>
            </a:fld>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4"/>
          <p:cNvSpPr>
            <a:spLocks noGrp="1"/>
          </p:cNvSpPr>
          <p:nvPr>
            <p:ph type="title"/>
          </p:nvPr>
        </p:nvSpPr>
        <p:spPr/>
        <p:txBody>
          <a:bodyPr/>
          <a:lstStyle/>
          <a:p>
            <a:r>
              <a:rPr lang="fr-FR" dirty="0" smtClean="0"/>
              <a:t>Global jobs </a:t>
            </a:r>
            <a:r>
              <a:rPr lang="fr-FR" dirty="0" err="1" smtClean="0"/>
              <a:t>market</a:t>
            </a:r>
            <a:r>
              <a:rPr lang="fr-FR" dirty="0" smtClean="0"/>
              <a:t> in 2016</a:t>
            </a:r>
            <a:endParaRPr lang="en-US" dirty="0"/>
          </a:p>
        </p:txBody>
      </p:sp>
      <p:sp>
        <p:nvSpPr>
          <p:cNvPr id="17" name="Espace réservé du texte 16"/>
          <p:cNvSpPr>
            <a:spLocks noGrp="1"/>
          </p:cNvSpPr>
          <p:nvPr>
            <p:ph type="body" sz="half" idx="13"/>
          </p:nvPr>
        </p:nvSpPr>
        <p:spPr>
          <a:xfrm>
            <a:off x="470114" y="670676"/>
            <a:ext cx="6806985" cy="646331"/>
          </a:xfrm>
        </p:spPr>
        <p:txBody>
          <a:bodyPr/>
          <a:lstStyle/>
          <a:p>
            <a:r>
              <a:rPr lang="en-US" dirty="0" smtClean="0"/>
              <a:t>All sectors on the rise – increasing demand for temporary jobs</a:t>
            </a:r>
            <a:endParaRPr lang="en-US" dirty="0"/>
          </a:p>
        </p:txBody>
      </p:sp>
      <p:sp>
        <p:nvSpPr>
          <p:cNvPr id="13" name="Espace réservé du numéro de diapositive 12"/>
          <p:cNvSpPr>
            <a:spLocks noGrp="1"/>
          </p:cNvSpPr>
          <p:nvPr>
            <p:ph type="sldNum" sz="quarter" idx="12"/>
          </p:nvPr>
        </p:nvSpPr>
        <p:spPr/>
        <p:txBody>
          <a:bodyPr/>
          <a:lstStyle/>
          <a:p>
            <a:fld id="{0778A055-9CE0-514E-8D36-1A2B7DE83576}" type="slidenum">
              <a:rPr lang="en-US" smtClean="0"/>
              <a:pPr/>
              <a:t>19</a:t>
            </a:fld>
            <a:endParaRPr lang="en-US" dirty="0"/>
          </a:p>
        </p:txBody>
      </p:sp>
      <p:pic>
        <p:nvPicPr>
          <p:cNvPr id="3" name="Picture 2"/>
          <p:cNvPicPr>
            <a:picLocks noChangeAspect="1"/>
          </p:cNvPicPr>
          <p:nvPr/>
        </p:nvPicPr>
        <p:blipFill rotWithShape="1">
          <a:blip r:embed="rId3"/>
          <a:srcRect l="29780" t="31141" r="43128" b="17075"/>
          <a:stretch/>
        </p:blipFill>
        <p:spPr>
          <a:xfrm>
            <a:off x="1224466" y="1816234"/>
            <a:ext cx="3525715" cy="3790814"/>
          </a:xfrm>
          <a:prstGeom prst="rect">
            <a:avLst/>
          </a:prstGeom>
        </p:spPr>
      </p:pic>
      <p:pic>
        <p:nvPicPr>
          <p:cNvPr id="4" name="Picture 3"/>
          <p:cNvPicPr>
            <a:picLocks noChangeAspect="1"/>
          </p:cNvPicPr>
          <p:nvPr/>
        </p:nvPicPr>
        <p:blipFill rotWithShape="1">
          <a:blip r:embed="rId4"/>
          <a:srcRect l="14755" t="22941" r="57991" b="74096"/>
          <a:stretch/>
        </p:blipFill>
        <p:spPr>
          <a:xfrm>
            <a:off x="602326" y="1400196"/>
            <a:ext cx="4794035" cy="293160"/>
          </a:xfrm>
          <a:prstGeom prst="rect">
            <a:avLst/>
          </a:prstGeom>
        </p:spPr>
      </p:pic>
      <p:pic>
        <p:nvPicPr>
          <p:cNvPr id="5" name="Picture 4"/>
          <p:cNvPicPr>
            <a:picLocks noChangeAspect="1"/>
          </p:cNvPicPr>
          <p:nvPr/>
        </p:nvPicPr>
        <p:blipFill rotWithShape="1">
          <a:blip r:embed="rId5"/>
          <a:srcRect l="18726" t="38540" r="67990" b="39586"/>
          <a:stretch/>
        </p:blipFill>
        <p:spPr>
          <a:xfrm>
            <a:off x="6042541" y="1349169"/>
            <a:ext cx="2117658" cy="1961374"/>
          </a:xfrm>
          <a:prstGeom prst="rect">
            <a:avLst/>
          </a:prstGeom>
        </p:spPr>
      </p:pic>
      <p:pic>
        <p:nvPicPr>
          <p:cNvPr id="18" name="Picture 17"/>
          <p:cNvPicPr>
            <a:picLocks noChangeAspect="1"/>
          </p:cNvPicPr>
          <p:nvPr/>
        </p:nvPicPr>
        <p:blipFill rotWithShape="1">
          <a:blip r:embed="rId5"/>
          <a:srcRect l="55913" t="38633" r="31422" b="37233"/>
          <a:stretch/>
        </p:blipFill>
        <p:spPr>
          <a:xfrm>
            <a:off x="6286934" y="3711641"/>
            <a:ext cx="1968608" cy="2110154"/>
          </a:xfrm>
          <a:prstGeom prst="rect">
            <a:avLst/>
          </a:prstGeom>
        </p:spPr>
      </p:pic>
      <p:pic>
        <p:nvPicPr>
          <p:cNvPr id="10" name="Picture 9"/>
          <p:cNvPicPr>
            <a:picLocks noChangeAspect="1"/>
          </p:cNvPicPr>
          <p:nvPr/>
        </p:nvPicPr>
        <p:blipFill rotWithShape="1">
          <a:blip r:embed="rId3"/>
          <a:srcRect l="14171" t="84303" r="67521" b="12334"/>
          <a:stretch/>
        </p:blipFill>
        <p:spPr>
          <a:xfrm>
            <a:off x="2064970" y="5602490"/>
            <a:ext cx="2382715" cy="246184"/>
          </a:xfrm>
          <a:prstGeom prst="rect">
            <a:avLst/>
          </a:prstGeom>
        </p:spPr>
      </p:pic>
    </p:spTree>
    <p:extLst>
      <p:ext uri="{BB962C8B-B14F-4D97-AF65-F5344CB8AC3E}">
        <p14:creationId xmlns:p14="http://schemas.microsoft.com/office/powerpoint/2010/main" val="31837572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0399" y="-1123950"/>
            <a:ext cx="6866126" cy="6858000"/>
          </a:xfrm>
          <a:prstGeom prst="rect">
            <a:avLst/>
          </a:prstGeom>
        </p:spPr>
      </p:pic>
      <p:sp>
        <p:nvSpPr>
          <p:cNvPr id="2" name="Title 1"/>
          <p:cNvSpPr>
            <a:spLocks noGrp="1"/>
          </p:cNvSpPr>
          <p:nvPr>
            <p:ph type="title"/>
          </p:nvPr>
        </p:nvSpPr>
        <p:spPr/>
        <p:txBody>
          <a:bodyPr/>
          <a:lstStyle/>
          <a:p>
            <a:r>
              <a:rPr lang="fr-BE" dirty="0" smtClean="0"/>
              <a:t>Content</a:t>
            </a:r>
            <a:endParaRPr lang="fr-BE" dirty="0"/>
          </a:p>
        </p:txBody>
      </p:sp>
      <p:sp>
        <p:nvSpPr>
          <p:cNvPr id="4" name="Text Placeholder 3"/>
          <p:cNvSpPr>
            <a:spLocks noGrp="1"/>
          </p:cNvSpPr>
          <p:nvPr>
            <p:ph type="body" sz="quarter" idx="14"/>
          </p:nvPr>
        </p:nvSpPr>
        <p:spPr>
          <a:xfrm>
            <a:off x="1150068" y="1285875"/>
            <a:ext cx="6403257" cy="3773341"/>
          </a:xfrm>
        </p:spPr>
        <p:txBody>
          <a:bodyPr/>
          <a:lstStyle/>
          <a:p>
            <a:pPr>
              <a:spcAft>
                <a:spcPts val="1200"/>
              </a:spcAft>
              <a:buFont typeface="+mj-lt"/>
              <a:buAutoNum type="arabicPeriod"/>
            </a:pPr>
            <a:r>
              <a:rPr lang="fr-FR" sz="1800" dirty="0" err="1"/>
              <a:t>Membership</a:t>
            </a:r>
            <a:r>
              <a:rPr lang="fr-FR" sz="1800" dirty="0"/>
              <a:t> </a:t>
            </a:r>
            <a:r>
              <a:rPr lang="fr-FR" sz="1800" dirty="0" err="1"/>
              <a:t>policy</a:t>
            </a:r>
            <a:endParaRPr lang="fr-FR" sz="1800" dirty="0"/>
          </a:p>
          <a:p>
            <a:pPr>
              <a:spcAft>
                <a:spcPts val="1200"/>
              </a:spcAft>
              <a:buFont typeface="+mj-lt"/>
              <a:buAutoNum type="arabicPeriod"/>
            </a:pPr>
            <a:r>
              <a:rPr lang="fr-FR" sz="1800" dirty="0"/>
              <a:t>Mission and </a:t>
            </a:r>
            <a:r>
              <a:rPr lang="fr-FR" sz="1800" dirty="0" err="1"/>
              <a:t>guiding</a:t>
            </a:r>
            <a:r>
              <a:rPr lang="fr-FR" sz="1800" dirty="0"/>
              <a:t> </a:t>
            </a:r>
            <a:r>
              <a:rPr lang="fr-FR" sz="1800" dirty="0" err="1"/>
              <a:t>principles</a:t>
            </a:r>
            <a:endParaRPr lang="fr-FR" sz="1800" dirty="0"/>
          </a:p>
          <a:p>
            <a:pPr>
              <a:spcAft>
                <a:spcPts val="1200"/>
              </a:spcAft>
              <a:buFont typeface="+mj-lt"/>
              <a:buAutoNum type="arabicPeriod"/>
            </a:pPr>
            <a:r>
              <a:rPr lang="fr-FR" sz="1800" dirty="0"/>
              <a:t>The </a:t>
            </a:r>
            <a:r>
              <a:rPr lang="fr-FR" sz="1800" dirty="0" err="1"/>
              <a:t>voice</a:t>
            </a:r>
            <a:r>
              <a:rPr lang="fr-FR" sz="1800" dirty="0"/>
              <a:t> of the Employment </a:t>
            </a:r>
            <a:r>
              <a:rPr lang="fr-FR" sz="1800" dirty="0" err="1"/>
              <a:t>industry</a:t>
            </a:r>
            <a:endParaRPr lang="fr-FR" sz="1800" dirty="0"/>
          </a:p>
          <a:p>
            <a:pPr>
              <a:spcAft>
                <a:spcPts val="1200"/>
              </a:spcAft>
              <a:buFont typeface="+mj-lt"/>
              <a:buAutoNum type="arabicPeriod"/>
            </a:pPr>
            <a:r>
              <a:rPr lang="fr-FR" sz="1800" dirty="0"/>
              <a:t>Key </a:t>
            </a:r>
            <a:r>
              <a:rPr lang="fr-FR" sz="1800" dirty="0" err="1"/>
              <a:t>activities</a:t>
            </a:r>
            <a:endParaRPr lang="fr-FR" sz="1800" dirty="0"/>
          </a:p>
          <a:p>
            <a:pPr>
              <a:spcAft>
                <a:spcPts val="1200"/>
              </a:spcAft>
              <a:buFont typeface="+mj-lt"/>
              <a:buAutoNum type="arabicPeriod"/>
            </a:pPr>
            <a:r>
              <a:rPr lang="fr-FR" sz="1800" dirty="0" err="1"/>
              <a:t>Advocating</a:t>
            </a:r>
            <a:r>
              <a:rPr lang="fr-FR" sz="1800" dirty="0"/>
              <a:t> </a:t>
            </a:r>
            <a:r>
              <a:rPr lang="fr-FR" sz="1800" dirty="0" err="1"/>
              <a:t>priorities</a:t>
            </a:r>
            <a:endParaRPr lang="fr-FR" sz="1800" dirty="0"/>
          </a:p>
          <a:p>
            <a:pPr>
              <a:spcAft>
                <a:spcPts val="1200"/>
              </a:spcAft>
              <a:buFont typeface="+mj-lt"/>
              <a:buAutoNum type="arabicPeriod"/>
            </a:pPr>
            <a:r>
              <a:rPr lang="fr-FR" sz="1800" dirty="0"/>
              <a:t>Services to </a:t>
            </a:r>
            <a:r>
              <a:rPr lang="fr-FR" sz="1800" dirty="0" err="1"/>
              <a:t>members</a:t>
            </a:r>
            <a:endParaRPr lang="fr-FR" sz="1800" dirty="0"/>
          </a:p>
          <a:p>
            <a:pPr>
              <a:spcAft>
                <a:spcPts val="1200"/>
              </a:spcAft>
              <a:buFont typeface="+mj-lt"/>
              <a:buAutoNum type="arabicPeriod"/>
            </a:pPr>
            <a:r>
              <a:rPr lang="fr-FR" sz="1800" dirty="0" err="1"/>
              <a:t>Governance</a:t>
            </a:r>
            <a:endParaRPr lang="fr-FR" sz="1800" dirty="0"/>
          </a:p>
          <a:p>
            <a:pPr>
              <a:spcAft>
                <a:spcPts val="1200"/>
              </a:spcAft>
              <a:buFont typeface="+mj-lt"/>
              <a:buAutoNum type="arabicPeriod"/>
            </a:pPr>
            <a:r>
              <a:rPr lang="fr-FR" sz="1800" dirty="0" smtClean="0"/>
              <a:t>Head Office</a:t>
            </a:r>
            <a:endParaRPr lang="fr-FR" sz="1800" dirty="0"/>
          </a:p>
        </p:txBody>
      </p:sp>
      <p:sp>
        <p:nvSpPr>
          <p:cNvPr id="6" name="Slide Number Placeholder 5"/>
          <p:cNvSpPr>
            <a:spLocks noGrp="1"/>
          </p:cNvSpPr>
          <p:nvPr>
            <p:ph type="sldNum" sz="quarter" idx="12"/>
          </p:nvPr>
        </p:nvSpPr>
        <p:spPr/>
        <p:txBody>
          <a:bodyPr/>
          <a:lstStyle/>
          <a:p>
            <a:fld id="{0778A055-9CE0-514E-8D36-1A2B7DE83576}" type="slidenum">
              <a:rPr lang="en-US" smtClean="0"/>
              <a:pPr/>
              <a:t>2</a:t>
            </a:fld>
            <a:endParaRPr lang="en-US" dirty="0"/>
          </a:p>
        </p:txBody>
      </p:sp>
    </p:spTree>
    <p:extLst>
      <p:ext uri="{BB962C8B-B14F-4D97-AF65-F5344CB8AC3E}">
        <p14:creationId xmlns:p14="http://schemas.microsoft.com/office/powerpoint/2010/main" val="375254742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Impact on labour </a:t>
            </a:r>
            <a:r>
              <a:rPr lang="fr-BE" dirty="0" err="1" smtClean="0"/>
              <a:t>markets</a:t>
            </a:r>
            <a:endParaRPr lang="nl-BE" dirty="0"/>
          </a:p>
        </p:txBody>
      </p:sp>
      <p:sp>
        <p:nvSpPr>
          <p:cNvPr id="3" name="Text Placeholder 2"/>
          <p:cNvSpPr>
            <a:spLocks noGrp="1"/>
          </p:cNvSpPr>
          <p:nvPr>
            <p:ph type="body" sz="half" idx="13"/>
          </p:nvPr>
        </p:nvSpPr>
        <p:spPr>
          <a:xfrm>
            <a:off x="470115" y="689727"/>
            <a:ext cx="5572426" cy="369332"/>
          </a:xfrm>
        </p:spPr>
        <p:txBody>
          <a:bodyPr/>
          <a:lstStyle/>
          <a:p>
            <a:r>
              <a:rPr lang="fr-BE" dirty="0" smtClean="0"/>
              <a:t>Total </a:t>
            </a:r>
            <a:r>
              <a:rPr lang="fr-BE" dirty="0" err="1" smtClean="0"/>
              <a:t>number</a:t>
            </a:r>
            <a:r>
              <a:rPr lang="fr-BE" dirty="0" smtClean="0"/>
              <a:t> of placements </a:t>
            </a:r>
            <a:endParaRPr lang="nl-BE" dirty="0"/>
          </a:p>
        </p:txBody>
      </p:sp>
      <p:sp>
        <p:nvSpPr>
          <p:cNvPr id="6" name="Slide Number Placeholder 5"/>
          <p:cNvSpPr>
            <a:spLocks noGrp="1"/>
          </p:cNvSpPr>
          <p:nvPr>
            <p:ph type="sldNum" sz="quarter" idx="12"/>
          </p:nvPr>
        </p:nvSpPr>
        <p:spPr/>
        <p:txBody>
          <a:bodyPr/>
          <a:lstStyle/>
          <a:p>
            <a:fld id="{0778A055-9CE0-514E-8D36-1A2B7DE83576}" type="slidenum">
              <a:rPr lang="en-US" smtClean="0"/>
              <a:pPr/>
              <a:t>20</a:t>
            </a:fld>
            <a:endParaRPr lang="en-US" dirty="0"/>
          </a:p>
        </p:txBody>
      </p:sp>
      <p:pic>
        <p:nvPicPr>
          <p:cNvPr id="7" name="Picture 6"/>
          <p:cNvPicPr>
            <a:picLocks noChangeAspect="1"/>
          </p:cNvPicPr>
          <p:nvPr/>
        </p:nvPicPr>
        <p:blipFill rotWithShape="1">
          <a:blip r:embed="rId3"/>
          <a:srcRect l="13089" t="21373" r="25294" b="13442"/>
          <a:stretch/>
        </p:blipFill>
        <p:spPr>
          <a:xfrm>
            <a:off x="457200" y="1303750"/>
            <a:ext cx="7501674" cy="4464003"/>
          </a:xfrm>
          <a:prstGeom prst="rect">
            <a:avLst/>
          </a:prstGeom>
        </p:spPr>
      </p:pic>
    </p:spTree>
    <p:extLst>
      <p:ext uri="{BB962C8B-B14F-4D97-AF65-F5344CB8AC3E}">
        <p14:creationId xmlns:p14="http://schemas.microsoft.com/office/powerpoint/2010/main" val="2663746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Agency </a:t>
            </a:r>
            <a:r>
              <a:rPr lang="fr-BE" dirty="0"/>
              <a:t>W</a:t>
            </a:r>
            <a:r>
              <a:rPr lang="fr-BE" dirty="0" smtClean="0"/>
              <a:t>ork</a:t>
            </a:r>
            <a:endParaRPr lang="nl-BE" dirty="0"/>
          </a:p>
        </p:txBody>
      </p:sp>
      <p:sp>
        <p:nvSpPr>
          <p:cNvPr id="3" name="Text Placeholder 2"/>
          <p:cNvSpPr>
            <a:spLocks noGrp="1"/>
          </p:cNvSpPr>
          <p:nvPr>
            <p:ph type="body" sz="half" idx="13"/>
          </p:nvPr>
        </p:nvSpPr>
        <p:spPr>
          <a:xfrm>
            <a:off x="470115" y="632577"/>
            <a:ext cx="5572426" cy="369332"/>
          </a:xfrm>
        </p:spPr>
        <p:txBody>
          <a:bodyPr/>
          <a:lstStyle/>
          <a:p>
            <a:r>
              <a:rPr lang="fr-BE" dirty="0" smtClean="0"/>
              <a:t>A </a:t>
            </a:r>
            <a:r>
              <a:rPr lang="fr-BE" dirty="0" err="1" smtClean="0"/>
              <a:t>handful</a:t>
            </a:r>
            <a:r>
              <a:rPr lang="fr-BE" dirty="0" smtClean="0"/>
              <a:t> of major </a:t>
            </a:r>
            <a:r>
              <a:rPr lang="fr-BE" dirty="0" err="1" smtClean="0"/>
              <a:t>markets</a:t>
            </a:r>
            <a:r>
              <a:rPr lang="fr-BE" dirty="0" smtClean="0"/>
              <a:t> drive </a:t>
            </a:r>
            <a:r>
              <a:rPr lang="fr-BE" dirty="0" err="1" smtClean="0"/>
              <a:t>growth</a:t>
            </a:r>
            <a:endParaRPr lang="nl-BE" dirty="0"/>
          </a:p>
        </p:txBody>
      </p:sp>
      <p:sp>
        <p:nvSpPr>
          <p:cNvPr id="6" name="Slide Number Placeholder 5"/>
          <p:cNvSpPr>
            <a:spLocks noGrp="1"/>
          </p:cNvSpPr>
          <p:nvPr>
            <p:ph type="sldNum" sz="quarter" idx="12"/>
          </p:nvPr>
        </p:nvSpPr>
        <p:spPr/>
        <p:txBody>
          <a:bodyPr/>
          <a:lstStyle/>
          <a:p>
            <a:fld id="{0778A055-9CE0-514E-8D36-1A2B7DE83576}" type="slidenum">
              <a:rPr lang="en-US" smtClean="0"/>
              <a:pPr/>
              <a:t>21</a:t>
            </a:fld>
            <a:endParaRPr lang="en-US" dirty="0"/>
          </a:p>
        </p:txBody>
      </p:sp>
      <p:pic>
        <p:nvPicPr>
          <p:cNvPr id="10" name="Picture 9"/>
          <p:cNvPicPr>
            <a:picLocks noChangeAspect="1"/>
          </p:cNvPicPr>
          <p:nvPr/>
        </p:nvPicPr>
        <p:blipFill rotWithShape="1">
          <a:blip r:embed="rId3"/>
          <a:srcRect l="14411" t="21686" r="25799" b="16841"/>
          <a:stretch/>
        </p:blipFill>
        <p:spPr>
          <a:xfrm>
            <a:off x="382192" y="3571485"/>
            <a:ext cx="5477877" cy="3168000"/>
          </a:xfrm>
          <a:prstGeom prst="rect">
            <a:avLst/>
          </a:prstGeom>
        </p:spPr>
      </p:pic>
      <p:pic>
        <p:nvPicPr>
          <p:cNvPr id="9" name="Picture 8"/>
          <p:cNvPicPr>
            <a:picLocks noChangeAspect="1"/>
          </p:cNvPicPr>
          <p:nvPr/>
        </p:nvPicPr>
        <p:blipFill rotWithShape="1">
          <a:blip r:embed="rId4"/>
          <a:srcRect l="14265" t="22144" r="25843" b="15014"/>
          <a:stretch/>
        </p:blipFill>
        <p:spPr>
          <a:xfrm>
            <a:off x="3450284" y="1154309"/>
            <a:ext cx="5184514" cy="3060000"/>
          </a:xfrm>
          <a:prstGeom prst="rect">
            <a:avLst/>
          </a:prstGeom>
        </p:spPr>
      </p:pic>
      <p:pic>
        <p:nvPicPr>
          <p:cNvPr id="4" name="Picture 3"/>
          <p:cNvPicPr>
            <a:picLocks noChangeAspect="1"/>
          </p:cNvPicPr>
          <p:nvPr/>
        </p:nvPicPr>
        <p:blipFill rotWithShape="1">
          <a:blip r:embed="rId5"/>
          <a:srcRect l="13774" t="84554" r="67501" b="13355"/>
          <a:stretch/>
        </p:blipFill>
        <p:spPr>
          <a:xfrm>
            <a:off x="4993024" y="4122670"/>
            <a:ext cx="2917152" cy="183277"/>
          </a:xfrm>
          <a:prstGeom prst="rect">
            <a:avLst/>
          </a:prstGeom>
        </p:spPr>
      </p:pic>
      <p:pic>
        <p:nvPicPr>
          <p:cNvPr id="7" name="Picture 6"/>
          <p:cNvPicPr>
            <a:picLocks noChangeAspect="1"/>
          </p:cNvPicPr>
          <p:nvPr/>
        </p:nvPicPr>
        <p:blipFill rotWithShape="1">
          <a:blip r:embed="rId6"/>
          <a:srcRect l="14117" t="84815" r="75637" b="13704"/>
          <a:stretch/>
        </p:blipFill>
        <p:spPr>
          <a:xfrm>
            <a:off x="5948310" y="6501685"/>
            <a:ext cx="1873624" cy="152400"/>
          </a:xfrm>
          <a:prstGeom prst="rect">
            <a:avLst/>
          </a:prstGeom>
        </p:spPr>
      </p:pic>
    </p:spTree>
    <p:extLst>
      <p:ext uri="{BB962C8B-B14F-4D97-AF65-F5344CB8AC3E}">
        <p14:creationId xmlns:p14="http://schemas.microsoft.com/office/powerpoint/2010/main" val="3818990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585341" cy="446276"/>
          </a:xfrm>
        </p:spPr>
        <p:txBody>
          <a:bodyPr/>
          <a:lstStyle/>
          <a:p>
            <a:r>
              <a:rPr lang="fr-BE" dirty="0" smtClean="0"/>
              <a:t>Direct </a:t>
            </a:r>
            <a:r>
              <a:rPr lang="fr-BE" dirty="0" err="1" smtClean="0"/>
              <a:t>Recruitment</a:t>
            </a:r>
            <a:endParaRPr lang="nl-BE" dirty="0"/>
          </a:p>
        </p:txBody>
      </p:sp>
      <p:sp>
        <p:nvSpPr>
          <p:cNvPr id="3" name="Text Placeholder 2"/>
          <p:cNvSpPr>
            <a:spLocks noGrp="1"/>
          </p:cNvSpPr>
          <p:nvPr>
            <p:ph type="body" sz="half" idx="13"/>
          </p:nvPr>
        </p:nvSpPr>
        <p:spPr>
          <a:xfrm>
            <a:off x="470114" y="651627"/>
            <a:ext cx="6273585" cy="646331"/>
          </a:xfrm>
        </p:spPr>
        <p:txBody>
          <a:bodyPr/>
          <a:lstStyle/>
          <a:p>
            <a:r>
              <a:rPr lang="fr-BE" dirty="0" smtClean="0"/>
              <a:t>Global Direct </a:t>
            </a:r>
            <a:r>
              <a:rPr lang="fr-BE" dirty="0" err="1" smtClean="0"/>
              <a:t>Recruitment</a:t>
            </a:r>
            <a:r>
              <a:rPr lang="fr-BE" dirty="0" smtClean="0"/>
              <a:t> </a:t>
            </a:r>
            <a:r>
              <a:rPr lang="fr-BE" dirty="0" err="1" smtClean="0"/>
              <a:t>market</a:t>
            </a:r>
            <a:r>
              <a:rPr lang="fr-BE" dirty="0" smtClean="0"/>
              <a:t> </a:t>
            </a:r>
            <a:r>
              <a:rPr lang="fr-BE" dirty="0" err="1" smtClean="0"/>
              <a:t>worth</a:t>
            </a:r>
            <a:r>
              <a:rPr lang="fr-BE" dirty="0" smtClean="0"/>
              <a:t> €38 </a:t>
            </a:r>
            <a:r>
              <a:rPr lang="fr-BE" dirty="0" err="1" smtClean="0"/>
              <a:t>bn</a:t>
            </a:r>
            <a:r>
              <a:rPr lang="fr-BE" dirty="0" smtClean="0"/>
              <a:t>, the US by far the </a:t>
            </a:r>
            <a:r>
              <a:rPr lang="fr-BE" dirty="0" err="1" smtClean="0"/>
              <a:t>largest</a:t>
            </a:r>
            <a:r>
              <a:rPr lang="fr-BE" dirty="0" smtClean="0"/>
              <a:t>.</a:t>
            </a:r>
            <a:endParaRPr lang="nl-BE" dirty="0"/>
          </a:p>
        </p:txBody>
      </p:sp>
      <p:sp>
        <p:nvSpPr>
          <p:cNvPr id="6" name="Slide Number Placeholder 5"/>
          <p:cNvSpPr>
            <a:spLocks noGrp="1"/>
          </p:cNvSpPr>
          <p:nvPr>
            <p:ph type="sldNum" sz="quarter" idx="12"/>
          </p:nvPr>
        </p:nvSpPr>
        <p:spPr/>
        <p:txBody>
          <a:bodyPr/>
          <a:lstStyle/>
          <a:p>
            <a:fld id="{0778A055-9CE0-514E-8D36-1A2B7DE83576}" type="slidenum">
              <a:rPr lang="en-US" smtClean="0"/>
              <a:pPr/>
              <a:t>22</a:t>
            </a:fld>
            <a:endParaRPr lang="en-US" dirty="0"/>
          </a:p>
        </p:txBody>
      </p:sp>
      <p:pic>
        <p:nvPicPr>
          <p:cNvPr id="7" name="Picture 6"/>
          <p:cNvPicPr>
            <a:picLocks noChangeAspect="1"/>
          </p:cNvPicPr>
          <p:nvPr/>
        </p:nvPicPr>
        <p:blipFill rotWithShape="1">
          <a:blip r:embed="rId3"/>
          <a:srcRect l="13823" t="21982" r="24657" b="14227"/>
          <a:stretch/>
        </p:blipFill>
        <p:spPr>
          <a:xfrm>
            <a:off x="341379" y="1407764"/>
            <a:ext cx="8426235" cy="5307361"/>
          </a:xfrm>
          <a:prstGeom prst="rect">
            <a:avLst/>
          </a:prstGeom>
        </p:spPr>
      </p:pic>
    </p:spTree>
    <p:extLst>
      <p:ext uri="{BB962C8B-B14F-4D97-AF65-F5344CB8AC3E}">
        <p14:creationId xmlns:p14="http://schemas.microsoft.com/office/powerpoint/2010/main" val="2740256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The RPO </a:t>
            </a:r>
            <a:r>
              <a:rPr lang="fr-BE" dirty="0" err="1" smtClean="0"/>
              <a:t>market</a:t>
            </a:r>
            <a:endParaRPr lang="nl-BE" dirty="0"/>
          </a:p>
        </p:txBody>
      </p:sp>
      <p:sp>
        <p:nvSpPr>
          <p:cNvPr id="3" name="Text Placeholder 2"/>
          <p:cNvSpPr>
            <a:spLocks noGrp="1"/>
          </p:cNvSpPr>
          <p:nvPr>
            <p:ph type="body" sz="half" idx="13"/>
          </p:nvPr>
        </p:nvSpPr>
        <p:spPr>
          <a:xfrm>
            <a:off x="470115" y="699252"/>
            <a:ext cx="6581316" cy="369332"/>
          </a:xfrm>
        </p:spPr>
        <p:txBody>
          <a:bodyPr/>
          <a:lstStyle/>
          <a:p>
            <a:r>
              <a:rPr lang="fr-BE" dirty="0" smtClean="0"/>
              <a:t>Global RPO </a:t>
            </a:r>
            <a:r>
              <a:rPr lang="fr-BE" dirty="0" err="1" smtClean="0"/>
              <a:t>market</a:t>
            </a:r>
            <a:r>
              <a:rPr lang="fr-BE" dirty="0" smtClean="0"/>
              <a:t> on the </a:t>
            </a:r>
            <a:r>
              <a:rPr lang="fr-BE" dirty="0" err="1" smtClean="0"/>
              <a:t>rise</a:t>
            </a:r>
            <a:r>
              <a:rPr lang="fr-BE" dirty="0" smtClean="0"/>
              <a:t> (+13%) </a:t>
            </a:r>
            <a:r>
              <a:rPr lang="fr-BE" dirty="0" err="1" smtClean="0"/>
              <a:t>across</a:t>
            </a:r>
            <a:r>
              <a:rPr lang="fr-BE" dirty="0" smtClean="0"/>
              <a:t> all </a:t>
            </a:r>
            <a:r>
              <a:rPr lang="fr-BE" dirty="0" err="1" smtClean="0"/>
              <a:t>regions</a:t>
            </a:r>
            <a:endParaRPr lang="nl-BE" dirty="0"/>
          </a:p>
        </p:txBody>
      </p:sp>
      <p:sp>
        <p:nvSpPr>
          <p:cNvPr id="6" name="Slide Number Placeholder 5"/>
          <p:cNvSpPr>
            <a:spLocks noGrp="1"/>
          </p:cNvSpPr>
          <p:nvPr>
            <p:ph type="sldNum" sz="quarter" idx="12"/>
          </p:nvPr>
        </p:nvSpPr>
        <p:spPr/>
        <p:txBody>
          <a:bodyPr/>
          <a:lstStyle/>
          <a:p>
            <a:fld id="{0778A055-9CE0-514E-8D36-1A2B7DE83576}" type="slidenum">
              <a:rPr lang="en-US" smtClean="0"/>
              <a:pPr/>
              <a:t>23</a:t>
            </a:fld>
            <a:endParaRPr lang="en-US" dirty="0"/>
          </a:p>
        </p:txBody>
      </p:sp>
      <p:pic>
        <p:nvPicPr>
          <p:cNvPr id="7" name="Picture 6"/>
          <p:cNvPicPr>
            <a:picLocks noChangeAspect="1"/>
          </p:cNvPicPr>
          <p:nvPr/>
        </p:nvPicPr>
        <p:blipFill rotWithShape="1">
          <a:blip r:embed="rId3"/>
          <a:srcRect l="14116" t="21527" r="25381" b="16057"/>
          <a:stretch/>
        </p:blipFill>
        <p:spPr>
          <a:xfrm>
            <a:off x="346290" y="1265144"/>
            <a:ext cx="8682516" cy="5430931"/>
          </a:xfrm>
          <a:prstGeom prst="rect">
            <a:avLst/>
          </a:prstGeom>
        </p:spPr>
      </p:pic>
      <p:pic>
        <p:nvPicPr>
          <p:cNvPr id="4" name="Picture 3"/>
          <p:cNvPicPr>
            <a:picLocks noChangeAspect="1"/>
          </p:cNvPicPr>
          <p:nvPr/>
        </p:nvPicPr>
        <p:blipFill rotWithShape="1">
          <a:blip r:embed="rId4"/>
          <a:srcRect l="14363" t="84902" r="78235" b="13617"/>
          <a:stretch/>
        </p:blipFill>
        <p:spPr>
          <a:xfrm>
            <a:off x="6169959" y="6284558"/>
            <a:ext cx="1353670" cy="152400"/>
          </a:xfrm>
          <a:prstGeom prst="rect">
            <a:avLst/>
          </a:prstGeom>
        </p:spPr>
      </p:pic>
    </p:spTree>
    <p:extLst>
      <p:ext uri="{BB962C8B-B14F-4D97-AF65-F5344CB8AC3E}">
        <p14:creationId xmlns:p14="http://schemas.microsoft.com/office/powerpoint/2010/main" val="971729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The MSP </a:t>
            </a:r>
            <a:r>
              <a:rPr lang="fr-BE" dirty="0" err="1" smtClean="0"/>
              <a:t>market</a:t>
            </a:r>
            <a:r>
              <a:rPr lang="fr-BE" dirty="0" smtClean="0"/>
              <a:t>	</a:t>
            </a:r>
            <a:endParaRPr lang="nl-BE" dirty="0"/>
          </a:p>
        </p:txBody>
      </p:sp>
      <p:sp>
        <p:nvSpPr>
          <p:cNvPr id="3" name="Text Placeholder 2"/>
          <p:cNvSpPr>
            <a:spLocks noGrp="1"/>
          </p:cNvSpPr>
          <p:nvPr>
            <p:ph type="body" sz="half" idx="13"/>
          </p:nvPr>
        </p:nvSpPr>
        <p:spPr>
          <a:xfrm>
            <a:off x="470114" y="661152"/>
            <a:ext cx="6985763" cy="646331"/>
          </a:xfrm>
        </p:spPr>
        <p:txBody>
          <a:bodyPr/>
          <a:lstStyle/>
          <a:p>
            <a:r>
              <a:rPr lang="fr-BE" dirty="0" smtClean="0"/>
              <a:t>The global </a:t>
            </a:r>
            <a:r>
              <a:rPr lang="fr-BE" dirty="0" err="1" smtClean="0"/>
              <a:t>market</a:t>
            </a:r>
            <a:r>
              <a:rPr lang="fr-BE" dirty="0" smtClean="0"/>
              <a:t> </a:t>
            </a:r>
            <a:r>
              <a:rPr lang="fr-BE" dirty="0" err="1" smtClean="0"/>
              <a:t>remains</a:t>
            </a:r>
            <a:r>
              <a:rPr lang="fr-BE" dirty="0" smtClean="0"/>
              <a:t> stable </a:t>
            </a:r>
            <a:r>
              <a:rPr lang="fr-BE" dirty="0" err="1" smtClean="0"/>
              <a:t>compared</a:t>
            </a:r>
            <a:r>
              <a:rPr lang="fr-BE" dirty="0" smtClean="0"/>
              <a:t> to the </a:t>
            </a:r>
            <a:r>
              <a:rPr lang="fr-BE" dirty="0" err="1" smtClean="0"/>
              <a:t>previous</a:t>
            </a:r>
            <a:r>
              <a:rPr lang="fr-BE" dirty="0" smtClean="0"/>
              <a:t> </a:t>
            </a:r>
            <a:r>
              <a:rPr lang="fr-BE" dirty="0" err="1" smtClean="0"/>
              <a:t>year</a:t>
            </a:r>
            <a:r>
              <a:rPr lang="fr-BE" dirty="0" smtClean="0"/>
              <a:t>. </a:t>
            </a:r>
            <a:endParaRPr lang="nl-BE" dirty="0"/>
          </a:p>
        </p:txBody>
      </p:sp>
      <p:sp>
        <p:nvSpPr>
          <p:cNvPr id="6" name="Slide Number Placeholder 5"/>
          <p:cNvSpPr>
            <a:spLocks noGrp="1"/>
          </p:cNvSpPr>
          <p:nvPr>
            <p:ph type="sldNum" sz="quarter" idx="12"/>
          </p:nvPr>
        </p:nvSpPr>
        <p:spPr/>
        <p:txBody>
          <a:bodyPr/>
          <a:lstStyle/>
          <a:p>
            <a:fld id="{0778A055-9CE0-514E-8D36-1A2B7DE83576}" type="slidenum">
              <a:rPr lang="en-US" smtClean="0"/>
              <a:pPr/>
              <a:t>24</a:t>
            </a:fld>
            <a:endParaRPr lang="en-US" dirty="0"/>
          </a:p>
        </p:txBody>
      </p:sp>
      <p:pic>
        <p:nvPicPr>
          <p:cNvPr id="7" name="Picture 6"/>
          <p:cNvPicPr>
            <a:picLocks noChangeAspect="1"/>
          </p:cNvPicPr>
          <p:nvPr/>
        </p:nvPicPr>
        <p:blipFill rotWithShape="1">
          <a:blip r:embed="rId3"/>
          <a:srcRect l="14069" t="22228" r="25957" b="15882"/>
          <a:stretch/>
        </p:blipFill>
        <p:spPr>
          <a:xfrm>
            <a:off x="149013" y="1063177"/>
            <a:ext cx="8994987" cy="5794823"/>
          </a:xfrm>
          <a:prstGeom prst="rect">
            <a:avLst/>
          </a:prstGeom>
        </p:spPr>
      </p:pic>
      <p:pic>
        <p:nvPicPr>
          <p:cNvPr id="8" name="Picture 7"/>
          <p:cNvPicPr>
            <a:picLocks noChangeAspect="1"/>
          </p:cNvPicPr>
          <p:nvPr/>
        </p:nvPicPr>
        <p:blipFill rotWithShape="1">
          <a:blip r:embed="rId4"/>
          <a:srcRect l="14363" t="84902" r="78235" b="13617"/>
          <a:stretch/>
        </p:blipFill>
        <p:spPr>
          <a:xfrm>
            <a:off x="7141509" y="3322283"/>
            <a:ext cx="1353670" cy="152400"/>
          </a:xfrm>
          <a:prstGeom prst="rect">
            <a:avLst/>
          </a:prstGeom>
        </p:spPr>
      </p:pic>
    </p:spTree>
    <p:extLst>
      <p:ext uri="{BB962C8B-B14F-4D97-AF65-F5344CB8AC3E}">
        <p14:creationId xmlns:p14="http://schemas.microsoft.com/office/powerpoint/2010/main" val="24488160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smtClean="0"/>
              <a:t>Career</a:t>
            </a:r>
            <a:r>
              <a:rPr lang="fr-BE" dirty="0" smtClean="0"/>
              <a:t> Management</a:t>
            </a:r>
            <a:endParaRPr lang="nl-BE" dirty="0"/>
          </a:p>
        </p:txBody>
      </p:sp>
      <p:sp>
        <p:nvSpPr>
          <p:cNvPr id="3" name="Text Placeholder 2"/>
          <p:cNvSpPr>
            <a:spLocks noGrp="1"/>
          </p:cNvSpPr>
          <p:nvPr>
            <p:ph type="body" sz="half" idx="13"/>
          </p:nvPr>
        </p:nvSpPr>
        <p:spPr>
          <a:xfrm>
            <a:off x="470114" y="651627"/>
            <a:ext cx="8216685" cy="646331"/>
          </a:xfrm>
        </p:spPr>
        <p:txBody>
          <a:bodyPr/>
          <a:lstStyle/>
          <a:p>
            <a:r>
              <a:rPr lang="fr-BE" dirty="0" err="1" smtClean="0"/>
              <a:t>Slight</a:t>
            </a:r>
            <a:r>
              <a:rPr lang="fr-BE" dirty="0" smtClean="0"/>
              <a:t> </a:t>
            </a:r>
            <a:r>
              <a:rPr lang="fr-BE" dirty="0" err="1" smtClean="0"/>
              <a:t>decline</a:t>
            </a:r>
            <a:r>
              <a:rPr lang="fr-BE" dirty="0" smtClean="0"/>
              <a:t> </a:t>
            </a:r>
            <a:r>
              <a:rPr lang="fr-BE" dirty="0" err="1" smtClean="0"/>
              <a:t>compared</a:t>
            </a:r>
            <a:r>
              <a:rPr lang="fr-BE" dirty="0" smtClean="0"/>
              <a:t> to the </a:t>
            </a:r>
            <a:r>
              <a:rPr lang="fr-BE" dirty="0" err="1" smtClean="0"/>
              <a:t>previous</a:t>
            </a:r>
            <a:r>
              <a:rPr lang="fr-BE" dirty="0" smtClean="0"/>
              <a:t> </a:t>
            </a:r>
            <a:r>
              <a:rPr lang="fr-BE" dirty="0" err="1" smtClean="0"/>
              <a:t>year</a:t>
            </a:r>
            <a:r>
              <a:rPr lang="fr-BE" dirty="0" smtClean="0"/>
              <a:t> due to </a:t>
            </a:r>
            <a:r>
              <a:rPr lang="fr-BE" dirty="0" err="1" smtClean="0"/>
              <a:t>some</a:t>
            </a:r>
            <a:r>
              <a:rPr lang="fr-BE" dirty="0" smtClean="0"/>
              <a:t> </a:t>
            </a:r>
            <a:r>
              <a:rPr lang="fr-BE" dirty="0" err="1" smtClean="0"/>
              <a:t>extent</a:t>
            </a:r>
            <a:r>
              <a:rPr lang="fr-BE" dirty="0" smtClean="0"/>
              <a:t> to the </a:t>
            </a:r>
            <a:r>
              <a:rPr lang="fr-BE" dirty="0" err="1" smtClean="0"/>
              <a:t>recovery</a:t>
            </a:r>
            <a:r>
              <a:rPr lang="fr-BE" dirty="0" smtClean="0"/>
              <a:t> of the </a:t>
            </a:r>
            <a:r>
              <a:rPr lang="fr-BE" dirty="0" err="1" smtClean="0"/>
              <a:t>economy</a:t>
            </a:r>
            <a:r>
              <a:rPr lang="fr-BE" dirty="0" smtClean="0"/>
              <a:t> </a:t>
            </a:r>
            <a:r>
              <a:rPr lang="fr-BE" dirty="0" err="1" smtClean="0"/>
              <a:t>where</a:t>
            </a:r>
            <a:r>
              <a:rPr lang="fr-BE" dirty="0" smtClean="0"/>
              <a:t> outplacement </a:t>
            </a:r>
            <a:r>
              <a:rPr lang="fr-BE" dirty="0" err="1" smtClean="0"/>
              <a:t>is</a:t>
            </a:r>
            <a:r>
              <a:rPr lang="fr-BE" dirty="0" smtClean="0"/>
              <a:t> the </a:t>
            </a:r>
            <a:r>
              <a:rPr lang="fr-BE" dirty="0" err="1" smtClean="0"/>
              <a:t>most</a:t>
            </a:r>
            <a:r>
              <a:rPr lang="fr-BE" dirty="0" smtClean="0"/>
              <a:t> </a:t>
            </a:r>
            <a:r>
              <a:rPr lang="fr-BE" dirty="0" err="1" smtClean="0"/>
              <a:t>established</a:t>
            </a:r>
            <a:r>
              <a:rPr lang="fr-BE" dirty="0" smtClean="0"/>
              <a:t>.</a:t>
            </a:r>
            <a:endParaRPr lang="nl-BE" dirty="0"/>
          </a:p>
        </p:txBody>
      </p:sp>
      <p:sp>
        <p:nvSpPr>
          <p:cNvPr id="6" name="Slide Number Placeholder 5"/>
          <p:cNvSpPr>
            <a:spLocks noGrp="1"/>
          </p:cNvSpPr>
          <p:nvPr>
            <p:ph type="sldNum" sz="quarter" idx="12"/>
          </p:nvPr>
        </p:nvSpPr>
        <p:spPr/>
        <p:txBody>
          <a:bodyPr/>
          <a:lstStyle/>
          <a:p>
            <a:fld id="{0778A055-9CE0-514E-8D36-1A2B7DE83576}" type="slidenum">
              <a:rPr lang="en-US" smtClean="0"/>
              <a:pPr/>
              <a:t>25</a:t>
            </a:fld>
            <a:endParaRPr lang="en-US" dirty="0"/>
          </a:p>
        </p:txBody>
      </p:sp>
      <p:pic>
        <p:nvPicPr>
          <p:cNvPr id="7" name="Picture 6"/>
          <p:cNvPicPr>
            <a:picLocks noChangeAspect="1"/>
          </p:cNvPicPr>
          <p:nvPr/>
        </p:nvPicPr>
        <p:blipFill rotWithShape="1">
          <a:blip r:embed="rId3"/>
          <a:srcRect l="13726" t="21674" r="24759" b="16579"/>
          <a:stretch/>
        </p:blipFill>
        <p:spPr>
          <a:xfrm>
            <a:off x="16636" y="1524516"/>
            <a:ext cx="9209976" cy="5200134"/>
          </a:xfrm>
          <a:prstGeom prst="rect">
            <a:avLst/>
          </a:prstGeom>
        </p:spPr>
      </p:pic>
      <p:pic>
        <p:nvPicPr>
          <p:cNvPr id="8" name="Picture 7"/>
          <p:cNvPicPr>
            <a:picLocks noChangeAspect="1"/>
          </p:cNvPicPr>
          <p:nvPr/>
        </p:nvPicPr>
        <p:blipFill rotWithShape="1">
          <a:blip r:embed="rId4"/>
          <a:srcRect l="14265" t="84728" r="71863" b="13616"/>
          <a:stretch/>
        </p:blipFill>
        <p:spPr>
          <a:xfrm>
            <a:off x="4043729" y="6470572"/>
            <a:ext cx="2367372" cy="158941"/>
          </a:xfrm>
          <a:prstGeom prst="rect">
            <a:avLst/>
          </a:prstGeom>
        </p:spPr>
      </p:pic>
    </p:spTree>
    <p:extLst>
      <p:ext uri="{BB962C8B-B14F-4D97-AF65-F5344CB8AC3E}">
        <p14:creationId xmlns:p14="http://schemas.microsoft.com/office/powerpoint/2010/main" val="1211325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Europe	</a:t>
            </a:r>
            <a:endParaRPr lang="nl-BE" dirty="0"/>
          </a:p>
        </p:txBody>
      </p:sp>
      <p:sp>
        <p:nvSpPr>
          <p:cNvPr id="3" name="Text Placeholder 2"/>
          <p:cNvSpPr>
            <a:spLocks noGrp="1"/>
          </p:cNvSpPr>
          <p:nvPr>
            <p:ph type="body" sz="half" idx="13"/>
          </p:nvPr>
        </p:nvSpPr>
        <p:spPr>
          <a:xfrm>
            <a:off x="470115" y="632577"/>
            <a:ext cx="8410116" cy="646331"/>
          </a:xfrm>
        </p:spPr>
        <p:txBody>
          <a:bodyPr/>
          <a:lstStyle/>
          <a:p>
            <a:r>
              <a:rPr lang="fr-BE" dirty="0" smtClean="0"/>
              <a:t>Half of the </a:t>
            </a:r>
            <a:r>
              <a:rPr lang="fr-BE" dirty="0" err="1" smtClean="0"/>
              <a:t>world’s</a:t>
            </a:r>
            <a:r>
              <a:rPr lang="fr-BE" dirty="0" smtClean="0"/>
              <a:t> best </a:t>
            </a:r>
            <a:r>
              <a:rPr lang="fr-BE" dirty="0" err="1" smtClean="0"/>
              <a:t>performing</a:t>
            </a:r>
            <a:r>
              <a:rPr lang="fr-BE" dirty="0" smtClean="0"/>
              <a:t> </a:t>
            </a:r>
            <a:r>
              <a:rPr lang="fr-BE" dirty="0" err="1" smtClean="0"/>
              <a:t>markets</a:t>
            </a:r>
            <a:r>
              <a:rPr lang="fr-BE" dirty="0" smtClean="0"/>
              <a:t> in Agency Work and 11 out of the 15 best </a:t>
            </a:r>
            <a:r>
              <a:rPr lang="fr-BE" dirty="0" err="1" smtClean="0"/>
              <a:t>performing</a:t>
            </a:r>
            <a:r>
              <a:rPr lang="fr-BE" dirty="0" smtClean="0"/>
              <a:t> </a:t>
            </a:r>
            <a:r>
              <a:rPr lang="fr-BE" dirty="0" err="1" smtClean="0"/>
              <a:t>markets</a:t>
            </a:r>
            <a:r>
              <a:rPr lang="fr-BE" dirty="0" smtClean="0"/>
              <a:t> in Direct </a:t>
            </a:r>
            <a:r>
              <a:rPr lang="fr-BE" dirty="0" err="1" smtClean="0"/>
              <a:t>Recruitment</a:t>
            </a:r>
            <a:r>
              <a:rPr lang="fr-BE" dirty="0" smtClean="0"/>
              <a:t> are </a:t>
            </a:r>
            <a:r>
              <a:rPr lang="fr-BE" dirty="0" err="1" smtClean="0"/>
              <a:t>located</a:t>
            </a:r>
            <a:r>
              <a:rPr lang="fr-BE" dirty="0" smtClean="0"/>
              <a:t> in Europe</a:t>
            </a:r>
            <a:endParaRPr lang="nl-BE" dirty="0"/>
          </a:p>
        </p:txBody>
      </p:sp>
      <p:sp>
        <p:nvSpPr>
          <p:cNvPr id="6" name="Slide Number Placeholder 5"/>
          <p:cNvSpPr>
            <a:spLocks noGrp="1"/>
          </p:cNvSpPr>
          <p:nvPr>
            <p:ph type="sldNum" sz="quarter" idx="12"/>
          </p:nvPr>
        </p:nvSpPr>
        <p:spPr/>
        <p:txBody>
          <a:bodyPr/>
          <a:lstStyle/>
          <a:p>
            <a:fld id="{0778A055-9CE0-514E-8D36-1A2B7DE83576}" type="slidenum">
              <a:rPr lang="en-US" smtClean="0"/>
              <a:pPr/>
              <a:t>26</a:t>
            </a:fld>
            <a:endParaRPr lang="en-US" dirty="0"/>
          </a:p>
        </p:txBody>
      </p:sp>
      <p:pic>
        <p:nvPicPr>
          <p:cNvPr id="7" name="Picture 6"/>
          <p:cNvPicPr>
            <a:picLocks noChangeAspect="1"/>
          </p:cNvPicPr>
          <p:nvPr/>
        </p:nvPicPr>
        <p:blipFill rotWithShape="1">
          <a:blip r:embed="rId3"/>
          <a:srcRect l="12843" t="21198" r="24509" b="15172"/>
          <a:stretch/>
        </p:blipFill>
        <p:spPr>
          <a:xfrm>
            <a:off x="167869" y="1596442"/>
            <a:ext cx="8976131" cy="5128208"/>
          </a:xfrm>
          <a:prstGeom prst="rect">
            <a:avLst/>
          </a:prstGeom>
        </p:spPr>
      </p:pic>
    </p:spTree>
    <p:extLst>
      <p:ext uri="{BB962C8B-B14F-4D97-AF65-F5344CB8AC3E}">
        <p14:creationId xmlns:p14="http://schemas.microsoft.com/office/powerpoint/2010/main" val="1030925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rot="16200000">
            <a:off x="3536968" y="-3297243"/>
            <a:ext cx="576262" cy="7304059"/>
          </a:xfrm>
        </p:spPr>
        <p:txBody>
          <a:bodyPr vert="vert"/>
          <a:lstStyle/>
          <a:p>
            <a:r>
              <a:rPr lang="en-US" sz="2300" cap="none" dirty="0" smtClean="0">
                <a:solidFill>
                  <a:schemeClr val="tx2"/>
                </a:solidFill>
                <a:latin typeface="Museo Sans 900"/>
                <a:cs typeface="Museo Sans 900"/>
              </a:rPr>
              <a:t>Regional Data – Asia Pacific</a:t>
            </a:r>
            <a:endParaRPr lang="nl-NL" sz="2300" cap="none" dirty="0">
              <a:solidFill>
                <a:schemeClr val="tx2"/>
              </a:solidFill>
              <a:latin typeface="Museo Sans 900"/>
              <a:cs typeface="Museo Sans 90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439" y="33743"/>
            <a:ext cx="1976247" cy="1109241"/>
          </a:xfrm>
          <a:prstGeom prst="rect">
            <a:avLst/>
          </a:prstGeom>
        </p:spPr>
      </p:pic>
      <p:sp>
        <p:nvSpPr>
          <p:cNvPr id="3" name="Rectangle 2"/>
          <p:cNvSpPr/>
          <p:nvPr/>
        </p:nvSpPr>
        <p:spPr>
          <a:xfrm>
            <a:off x="5679410" y="1267336"/>
            <a:ext cx="3250276" cy="5262979"/>
          </a:xfrm>
          <a:prstGeom prst="rect">
            <a:avLst/>
          </a:prstGeom>
        </p:spPr>
        <p:txBody>
          <a:bodyPr wrap="square">
            <a:spAutoFit/>
          </a:bodyPr>
          <a:lstStyle/>
          <a:p>
            <a:r>
              <a:rPr lang="en-AU" sz="1400" b="1" dirty="0" smtClean="0">
                <a:solidFill>
                  <a:srgbClr val="003B50"/>
                </a:solidFill>
                <a:latin typeface="Museo Sans 900" panose="02000000000000000000" pitchFamily="50" charset="0"/>
              </a:rPr>
              <a:t>Japan, Australia and China are ranked among the 10 best performing markets in both agency work and direct recruitment.</a:t>
            </a:r>
          </a:p>
          <a:p>
            <a:r>
              <a:rPr lang="en-AU" sz="1400" b="1" dirty="0" smtClean="0">
                <a:solidFill>
                  <a:srgbClr val="003B50"/>
                </a:solidFill>
                <a:latin typeface="Museo Sans 900" panose="02000000000000000000" pitchFamily="50" charset="0"/>
              </a:rPr>
              <a:t>Japan, the second largest market in agency work shows a solid year-over-year growth of 8% and ranks sixth amongst the best performing markets in Direct Recruitment.</a:t>
            </a:r>
          </a:p>
          <a:p>
            <a:r>
              <a:rPr lang="en-AU" sz="1400" b="1" dirty="0" smtClean="0">
                <a:solidFill>
                  <a:srgbClr val="003B50"/>
                </a:solidFill>
                <a:latin typeface="Museo Sans 900" panose="02000000000000000000" pitchFamily="50" charset="0"/>
              </a:rPr>
              <a:t>Australia stands out in the Asia Pacific region as a very mature and competitive market. It holds third place in our MSP and Direct Recruitment rankings and owns the second highest penetration rate in Agency Work (3,6%).</a:t>
            </a:r>
          </a:p>
          <a:p>
            <a:r>
              <a:rPr lang="en-AU" sz="1400" b="1" dirty="0" smtClean="0">
                <a:solidFill>
                  <a:srgbClr val="003B50"/>
                </a:solidFill>
                <a:latin typeface="Museo Sans 900" panose="02000000000000000000" pitchFamily="50" charset="0"/>
              </a:rPr>
              <a:t>China has moved into third place in the ranking on agency work in 2016, assisting 8 million agency workers into work. Finally, India represents an emerging market in the HR solutions industry, especially in MSP where it ranks sixth in the world.</a:t>
            </a:r>
            <a:endParaRPr lang="en-AU" sz="1400" b="1" i="0" dirty="0">
              <a:solidFill>
                <a:srgbClr val="003B50"/>
              </a:solidFill>
              <a:effectLst/>
              <a:latin typeface="Museo Sans 900" panose="02000000000000000000" pitchFamily="50" charset="0"/>
            </a:endParaRPr>
          </a:p>
        </p:txBody>
      </p:sp>
      <p:pic>
        <p:nvPicPr>
          <p:cNvPr id="5" name="Picture 4"/>
          <p:cNvPicPr>
            <a:picLocks noChangeAspect="1"/>
          </p:cNvPicPr>
          <p:nvPr/>
        </p:nvPicPr>
        <p:blipFill>
          <a:blip r:embed="rId4"/>
          <a:stretch>
            <a:fillRect/>
          </a:stretch>
        </p:blipFill>
        <p:spPr>
          <a:xfrm>
            <a:off x="330979" y="822960"/>
            <a:ext cx="5079138" cy="5923355"/>
          </a:xfrm>
          <a:prstGeom prst="rect">
            <a:avLst/>
          </a:prstGeom>
        </p:spPr>
      </p:pic>
    </p:spTree>
    <p:extLst>
      <p:ext uri="{BB962C8B-B14F-4D97-AF65-F5344CB8AC3E}">
        <p14:creationId xmlns:p14="http://schemas.microsoft.com/office/powerpoint/2010/main" val="10132239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rot="16200000">
            <a:off x="3536968" y="-3297243"/>
            <a:ext cx="576262" cy="7304059"/>
          </a:xfrm>
        </p:spPr>
        <p:txBody>
          <a:bodyPr vert="vert"/>
          <a:lstStyle/>
          <a:p>
            <a:r>
              <a:rPr lang="en-US" sz="2300" cap="none" dirty="0" smtClean="0">
                <a:solidFill>
                  <a:schemeClr val="tx2"/>
                </a:solidFill>
                <a:latin typeface="Museo Sans 900"/>
                <a:cs typeface="Museo Sans 900"/>
              </a:rPr>
              <a:t>Regional Data – South America </a:t>
            </a:r>
            <a:endParaRPr lang="nl-NL" sz="2300" cap="none" dirty="0">
              <a:solidFill>
                <a:schemeClr val="tx2"/>
              </a:solidFill>
              <a:latin typeface="Museo Sans 900"/>
              <a:cs typeface="Museo Sans 90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439" y="33743"/>
            <a:ext cx="1976247" cy="1109241"/>
          </a:xfrm>
          <a:prstGeom prst="rect">
            <a:avLst/>
          </a:prstGeom>
        </p:spPr>
      </p:pic>
      <p:sp>
        <p:nvSpPr>
          <p:cNvPr id="3" name="Rectangle 2"/>
          <p:cNvSpPr/>
          <p:nvPr/>
        </p:nvSpPr>
        <p:spPr>
          <a:xfrm>
            <a:off x="5552902" y="1168442"/>
            <a:ext cx="3376784" cy="5632311"/>
          </a:xfrm>
          <a:prstGeom prst="rect">
            <a:avLst/>
          </a:prstGeom>
        </p:spPr>
        <p:txBody>
          <a:bodyPr wrap="square">
            <a:spAutoFit/>
          </a:bodyPr>
          <a:lstStyle/>
          <a:p>
            <a:r>
              <a:rPr lang="en-AU" sz="1500" b="1" dirty="0">
                <a:solidFill>
                  <a:srgbClr val="003B50"/>
                </a:solidFill>
                <a:latin typeface="Museo Sans 900" panose="02000000000000000000" pitchFamily="50" charset="0"/>
              </a:rPr>
              <a:t>Brazil remains the strongest market in South America, accounting for about 20% of the total revenue generated by the employment industry despite a contracting market in 2015 due to the economic crisis with no </a:t>
            </a:r>
            <a:r>
              <a:rPr lang="en-AU" sz="1500" b="1" dirty="0" err="1">
                <a:solidFill>
                  <a:srgbClr val="003B50"/>
                </a:solidFill>
                <a:latin typeface="Museo Sans 900" panose="02000000000000000000" pitchFamily="50" charset="0"/>
              </a:rPr>
              <a:t>recovey</a:t>
            </a:r>
            <a:r>
              <a:rPr lang="en-AU" sz="1500" b="1" dirty="0">
                <a:solidFill>
                  <a:srgbClr val="003B50"/>
                </a:solidFill>
                <a:latin typeface="Museo Sans 900" panose="02000000000000000000" pitchFamily="50" charset="0"/>
              </a:rPr>
              <a:t> in 2016. Recent legal changes (Law on Outsourcing, Extension of the Law on Temporary Work and </a:t>
            </a:r>
            <a:r>
              <a:rPr lang="en-AU" sz="1500" b="1" dirty="0" err="1">
                <a:solidFill>
                  <a:srgbClr val="003B50"/>
                </a:solidFill>
                <a:latin typeface="Museo Sans 900" panose="02000000000000000000" pitchFamily="50" charset="0"/>
              </a:rPr>
              <a:t>Labor</a:t>
            </a:r>
            <a:r>
              <a:rPr lang="en-AU" sz="1500" b="1" dirty="0">
                <a:solidFill>
                  <a:srgbClr val="003B50"/>
                </a:solidFill>
                <a:latin typeface="Museo Sans 900" panose="02000000000000000000" pitchFamily="50" charset="0"/>
              </a:rPr>
              <a:t> Reform) have already positively impacted the market, with a growth rate of 5% during the 4th quarter of 2017, according to FENASERHTT, the Brazilian federation member of the World Employment Confederation. Brazil has the highest agency work penetration rate in the region, followed by Colombia, Chile and Argentina, all below 1% partly due to the large amount of informal labour in the region.</a:t>
            </a:r>
            <a:endParaRPr lang="en-AU" sz="1500" dirty="0">
              <a:latin typeface="Museo Sans 900" panose="02000000000000000000" pitchFamily="50" charset="0"/>
            </a:endParaRPr>
          </a:p>
        </p:txBody>
      </p:sp>
      <p:pic>
        <p:nvPicPr>
          <p:cNvPr id="5" name="Picture 4"/>
          <p:cNvPicPr>
            <a:picLocks noChangeAspect="1"/>
          </p:cNvPicPr>
          <p:nvPr/>
        </p:nvPicPr>
        <p:blipFill>
          <a:blip r:embed="rId4"/>
          <a:stretch>
            <a:fillRect/>
          </a:stretch>
        </p:blipFill>
        <p:spPr>
          <a:xfrm>
            <a:off x="306073" y="906087"/>
            <a:ext cx="4961950" cy="5808121"/>
          </a:xfrm>
          <a:prstGeom prst="rect">
            <a:avLst/>
          </a:prstGeom>
        </p:spPr>
      </p:pic>
    </p:spTree>
    <p:extLst>
      <p:ext uri="{BB962C8B-B14F-4D97-AF65-F5344CB8AC3E}">
        <p14:creationId xmlns:p14="http://schemas.microsoft.com/office/powerpoint/2010/main" val="1341922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rot="16200000">
            <a:off x="3536968" y="-3297243"/>
            <a:ext cx="576262" cy="7304059"/>
          </a:xfrm>
        </p:spPr>
        <p:txBody>
          <a:bodyPr vert="vert"/>
          <a:lstStyle/>
          <a:p>
            <a:r>
              <a:rPr lang="en-US" sz="2300" cap="none" dirty="0" smtClean="0">
                <a:solidFill>
                  <a:schemeClr val="tx2"/>
                </a:solidFill>
                <a:latin typeface="Museo Sans 900"/>
                <a:cs typeface="Museo Sans 900"/>
              </a:rPr>
              <a:t>Regional Data – North America </a:t>
            </a:r>
            <a:endParaRPr lang="nl-NL" sz="2300" cap="none" dirty="0">
              <a:solidFill>
                <a:schemeClr val="tx2"/>
              </a:solidFill>
              <a:latin typeface="Museo Sans 900"/>
              <a:cs typeface="Museo Sans 90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439" y="33743"/>
            <a:ext cx="1976247" cy="1109241"/>
          </a:xfrm>
          <a:prstGeom prst="rect">
            <a:avLst/>
          </a:prstGeom>
        </p:spPr>
      </p:pic>
      <p:sp>
        <p:nvSpPr>
          <p:cNvPr id="3" name="Rectangle 2"/>
          <p:cNvSpPr/>
          <p:nvPr/>
        </p:nvSpPr>
        <p:spPr>
          <a:xfrm>
            <a:off x="6008736" y="1274808"/>
            <a:ext cx="2628900" cy="4770537"/>
          </a:xfrm>
          <a:prstGeom prst="rect">
            <a:avLst/>
          </a:prstGeom>
        </p:spPr>
        <p:txBody>
          <a:bodyPr wrap="square">
            <a:spAutoFit/>
          </a:bodyPr>
          <a:lstStyle/>
          <a:p>
            <a:r>
              <a:rPr lang="en-AU" sz="1600" b="1" dirty="0">
                <a:solidFill>
                  <a:srgbClr val="003B50"/>
                </a:solidFill>
                <a:latin typeface="Museo Sans 900" panose="02000000000000000000" pitchFamily="50" charset="0"/>
              </a:rPr>
              <a:t>The United States dominate the Northern American region accounting for 93% of the total revenue generated by the employment industry. Canada accounts for 6% of the Northern American market, showing a return to growth following a slight downturn in 2015. Mexico accounts for 1% of the total market and shows a 6,6% year-over-year growth in agency work compared to the previous year.</a:t>
            </a:r>
            <a:endParaRPr lang="en-AU" sz="1600" dirty="0">
              <a:latin typeface="Museo Sans 900" panose="02000000000000000000" pitchFamily="50" charset="0"/>
            </a:endParaRPr>
          </a:p>
        </p:txBody>
      </p:sp>
      <p:pic>
        <p:nvPicPr>
          <p:cNvPr id="5" name="Picture 4"/>
          <p:cNvPicPr>
            <a:picLocks noChangeAspect="1"/>
          </p:cNvPicPr>
          <p:nvPr/>
        </p:nvPicPr>
        <p:blipFill>
          <a:blip r:embed="rId4"/>
          <a:stretch>
            <a:fillRect/>
          </a:stretch>
        </p:blipFill>
        <p:spPr>
          <a:xfrm>
            <a:off x="289448" y="883614"/>
            <a:ext cx="5039010" cy="5760710"/>
          </a:xfrm>
          <a:prstGeom prst="rect">
            <a:avLst/>
          </a:prstGeom>
        </p:spPr>
      </p:pic>
    </p:spTree>
    <p:extLst>
      <p:ext uri="{BB962C8B-B14F-4D97-AF65-F5344CB8AC3E}">
        <p14:creationId xmlns:p14="http://schemas.microsoft.com/office/powerpoint/2010/main" val="4134280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7477125" cy="800219"/>
          </a:xfrm>
        </p:spPr>
        <p:txBody>
          <a:bodyPr/>
          <a:lstStyle/>
          <a:p>
            <a:r>
              <a:rPr lang="fr-BE" dirty="0" err="1" smtClean="0"/>
              <a:t>What</a:t>
            </a:r>
            <a:r>
              <a:rPr lang="fr-BE" dirty="0" smtClean="0"/>
              <a:t> </a:t>
            </a:r>
            <a:r>
              <a:rPr lang="fr-BE" dirty="0" err="1" smtClean="0"/>
              <a:t>is</a:t>
            </a:r>
            <a:r>
              <a:rPr lang="fr-BE" dirty="0" smtClean="0"/>
              <a:t> the World Employment Confederation?</a:t>
            </a:r>
            <a:endParaRPr lang="fr-BE" dirty="0"/>
          </a:p>
        </p:txBody>
      </p:sp>
      <p:sp>
        <p:nvSpPr>
          <p:cNvPr id="6" name="Slide Number Placeholder 5"/>
          <p:cNvSpPr>
            <a:spLocks noGrp="1"/>
          </p:cNvSpPr>
          <p:nvPr>
            <p:ph type="sldNum" sz="quarter" idx="12"/>
          </p:nvPr>
        </p:nvSpPr>
        <p:spPr/>
        <p:txBody>
          <a:bodyPr/>
          <a:lstStyle/>
          <a:p>
            <a:fld id="{0778A055-9CE0-514E-8D36-1A2B7DE83576}" type="slidenum">
              <a:rPr lang="en-US" smtClean="0"/>
              <a:pPr/>
              <a:t>3</a:t>
            </a:fld>
            <a:endParaRPr lang="en-US" dirty="0"/>
          </a:p>
        </p:txBody>
      </p:sp>
      <p:sp>
        <p:nvSpPr>
          <p:cNvPr id="7" name="Text Placeholder 2"/>
          <p:cNvSpPr txBox="1">
            <a:spLocks/>
          </p:cNvSpPr>
          <p:nvPr/>
        </p:nvSpPr>
        <p:spPr>
          <a:xfrm>
            <a:off x="2114321" y="1094199"/>
            <a:ext cx="6293078" cy="5230401"/>
          </a:xfrm>
          <a:prstGeom prst="rect">
            <a:avLst/>
          </a:prstGeom>
        </p:spPr>
        <p:txBody>
          <a:bodyPr/>
          <a:lstStyle>
            <a:lvl1pPr marL="342900" indent="-342900" algn="l" defTabSz="457200" rtl="0" eaLnBrk="1" fontAlgn="base" hangingPunct="1">
              <a:spcBef>
                <a:spcPct val="20000"/>
              </a:spcBef>
              <a:spcAft>
                <a:spcPct val="0"/>
              </a:spcAft>
              <a:buFont typeface="Arial" pitchFamily="8" charset="0"/>
              <a:buChar char="•"/>
              <a:defRPr sz="3200" kern="1200">
                <a:solidFill>
                  <a:schemeClr val="tx1"/>
                </a:solidFill>
                <a:latin typeface="+mn-lt"/>
                <a:ea typeface="ＭＳ Ｐゴシック" pitchFamily="8" charset="-128"/>
                <a:cs typeface="ＭＳ Ｐゴシック" pitchFamily="8" charset="-128"/>
              </a:defRPr>
            </a:lvl1pPr>
            <a:lvl2pPr marL="742950" indent="-285750" algn="l" defTabSz="457200" rtl="0" eaLnBrk="1" fontAlgn="base" hangingPunct="1">
              <a:spcBef>
                <a:spcPct val="20000"/>
              </a:spcBef>
              <a:spcAft>
                <a:spcPct val="0"/>
              </a:spcAft>
              <a:buFont typeface="Arial" pitchFamily="8" charset="0"/>
              <a:buChar char="–"/>
              <a:defRPr sz="2800" kern="1200">
                <a:solidFill>
                  <a:schemeClr val="tx1"/>
                </a:solidFill>
                <a:latin typeface="+mn-lt"/>
                <a:ea typeface="ＭＳ Ｐゴシック" pitchFamily="8" charset="-128"/>
                <a:cs typeface="+mn-cs"/>
              </a:defRPr>
            </a:lvl2pPr>
            <a:lvl3pPr marL="1143000" indent="-228600" algn="l" defTabSz="457200" rtl="0" eaLnBrk="1" fontAlgn="base" hangingPunct="1">
              <a:spcBef>
                <a:spcPct val="20000"/>
              </a:spcBef>
              <a:spcAft>
                <a:spcPct val="0"/>
              </a:spcAft>
              <a:buFont typeface="Arial" pitchFamily="8" charset="0"/>
              <a:buChar char="•"/>
              <a:defRPr sz="2400" kern="1200">
                <a:solidFill>
                  <a:schemeClr val="tx1"/>
                </a:solidFill>
                <a:latin typeface="+mn-lt"/>
                <a:ea typeface="ＭＳ Ｐゴシック" pitchFamily="8" charset="-128"/>
                <a:cs typeface="+mn-cs"/>
              </a:defRPr>
            </a:lvl3pPr>
            <a:lvl4pPr marL="1600200" indent="-228600" algn="l" defTabSz="457200" rtl="0" eaLnBrk="1" fontAlgn="base" hangingPunct="1">
              <a:spcBef>
                <a:spcPct val="20000"/>
              </a:spcBef>
              <a:spcAft>
                <a:spcPct val="0"/>
              </a:spcAft>
              <a:buFont typeface="Arial" pitchFamily="8" charset="0"/>
              <a:buChar char="–"/>
              <a:defRPr sz="2000" kern="1200">
                <a:solidFill>
                  <a:schemeClr val="tx1"/>
                </a:solidFill>
                <a:latin typeface="+mn-lt"/>
                <a:ea typeface="ＭＳ Ｐゴシック" pitchFamily="8" charset="-128"/>
                <a:cs typeface="+mn-cs"/>
              </a:defRPr>
            </a:lvl4pPr>
            <a:lvl5pPr marL="2057400" indent="-228600" algn="l" defTabSz="457200" rtl="0" eaLnBrk="1" fontAlgn="base" hangingPunct="1">
              <a:spcBef>
                <a:spcPct val="20000"/>
              </a:spcBef>
              <a:spcAft>
                <a:spcPct val="0"/>
              </a:spcAft>
              <a:buFont typeface="Arial" pitchFamily="8" charset="0"/>
              <a:buChar char="»"/>
              <a:defRPr sz="2000" kern="1200">
                <a:solidFill>
                  <a:schemeClr val="tx1"/>
                </a:solidFill>
                <a:latin typeface="+mn-lt"/>
                <a:ea typeface="ＭＳ Ｐゴシック" pitchFamily="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BE" sz="1800" b="1" dirty="0" smtClean="0">
                <a:solidFill>
                  <a:srgbClr val="0087A2"/>
                </a:solidFill>
              </a:rPr>
              <a:t>A </a:t>
            </a:r>
            <a:r>
              <a:rPr lang="fr-BE" sz="1800" b="1" dirty="0" err="1">
                <a:solidFill>
                  <a:srgbClr val="0087A2"/>
                </a:solidFill>
              </a:rPr>
              <a:t>M</a:t>
            </a:r>
            <a:r>
              <a:rPr lang="fr-BE" sz="1800" b="1" dirty="0" err="1" smtClean="0">
                <a:solidFill>
                  <a:srgbClr val="0087A2"/>
                </a:solidFill>
              </a:rPr>
              <a:t>embership</a:t>
            </a:r>
            <a:r>
              <a:rPr lang="fr-BE" sz="1800" b="1" dirty="0" smtClean="0">
                <a:solidFill>
                  <a:srgbClr val="0087A2"/>
                </a:solidFill>
              </a:rPr>
              <a:t> organisation</a:t>
            </a:r>
          </a:p>
          <a:p>
            <a:pPr marL="0" indent="0">
              <a:buNone/>
            </a:pPr>
            <a:r>
              <a:rPr lang="fr-BE" sz="1400" dirty="0" smtClean="0">
                <a:solidFill>
                  <a:srgbClr val="0087A2"/>
                </a:solidFill>
              </a:rPr>
              <a:t>	</a:t>
            </a:r>
            <a:r>
              <a:rPr lang="fr-BE" sz="1400" dirty="0">
                <a:solidFill>
                  <a:srgbClr val="0087A2"/>
                </a:solidFill>
              </a:rPr>
              <a:t>A </a:t>
            </a:r>
            <a:r>
              <a:rPr lang="fr-BE" sz="1400" dirty="0" err="1">
                <a:solidFill>
                  <a:srgbClr val="0087A2"/>
                </a:solidFill>
              </a:rPr>
              <a:t>catalyst</a:t>
            </a:r>
            <a:r>
              <a:rPr lang="fr-BE" sz="1400" dirty="0">
                <a:solidFill>
                  <a:srgbClr val="0087A2"/>
                </a:solidFill>
              </a:rPr>
              <a:t> for </a:t>
            </a:r>
            <a:r>
              <a:rPr lang="fr-BE" sz="1400" dirty="0" err="1" smtClean="0">
                <a:solidFill>
                  <a:srgbClr val="0087A2"/>
                </a:solidFill>
              </a:rPr>
              <a:t>its</a:t>
            </a:r>
            <a:r>
              <a:rPr lang="fr-BE" sz="1400" dirty="0" smtClean="0">
                <a:solidFill>
                  <a:srgbClr val="0087A2"/>
                </a:solidFill>
              </a:rPr>
              <a:t> </a:t>
            </a:r>
            <a:r>
              <a:rPr lang="fr-BE" sz="1400" dirty="0" err="1" smtClean="0">
                <a:solidFill>
                  <a:srgbClr val="0087A2"/>
                </a:solidFill>
              </a:rPr>
              <a:t>members</a:t>
            </a:r>
            <a:r>
              <a:rPr lang="fr-BE" sz="1400" dirty="0" smtClean="0">
                <a:solidFill>
                  <a:srgbClr val="0087A2"/>
                </a:solidFill>
              </a:rPr>
              <a:t>’ </a:t>
            </a:r>
            <a:r>
              <a:rPr lang="fr-BE" sz="1400" dirty="0" err="1">
                <a:solidFill>
                  <a:srgbClr val="0087A2"/>
                </a:solidFill>
              </a:rPr>
              <a:t>growth</a:t>
            </a:r>
            <a:endParaRPr lang="fr-BE" sz="1400" dirty="0">
              <a:solidFill>
                <a:srgbClr val="0087A2"/>
              </a:solidFill>
            </a:endParaRPr>
          </a:p>
          <a:p>
            <a:pPr marL="0" indent="0">
              <a:buNone/>
            </a:pPr>
            <a:r>
              <a:rPr lang="fr-BE" sz="1400" dirty="0" smtClean="0">
                <a:solidFill>
                  <a:srgbClr val="0087A2"/>
                </a:solidFill>
              </a:rPr>
              <a:t>	</a:t>
            </a:r>
            <a:r>
              <a:rPr lang="fr-BE" sz="1400" dirty="0" err="1" smtClean="0">
                <a:solidFill>
                  <a:srgbClr val="0087A2"/>
                </a:solidFill>
              </a:rPr>
              <a:t>Grouping</a:t>
            </a:r>
            <a:r>
              <a:rPr lang="fr-BE" sz="1400" dirty="0" smtClean="0">
                <a:solidFill>
                  <a:srgbClr val="0087A2"/>
                </a:solidFill>
              </a:rPr>
              <a:t> </a:t>
            </a:r>
            <a:r>
              <a:rPr lang="fr-BE" sz="1400" dirty="0" err="1" smtClean="0">
                <a:solidFill>
                  <a:srgbClr val="0087A2"/>
                </a:solidFill>
              </a:rPr>
              <a:t>both</a:t>
            </a:r>
            <a:r>
              <a:rPr lang="fr-BE" sz="1400" dirty="0" smtClean="0">
                <a:solidFill>
                  <a:srgbClr val="0087A2"/>
                </a:solidFill>
              </a:rPr>
              <a:t> National </a:t>
            </a:r>
            <a:r>
              <a:rPr lang="fr-BE" sz="1400" dirty="0" err="1">
                <a:solidFill>
                  <a:srgbClr val="0087A2"/>
                </a:solidFill>
              </a:rPr>
              <a:t>F</a:t>
            </a:r>
            <a:r>
              <a:rPr lang="fr-BE" sz="1400" dirty="0" err="1" smtClean="0">
                <a:solidFill>
                  <a:srgbClr val="0087A2"/>
                </a:solidFill>
              </a:rPr>
              <a:t>ederations</a:t>
            </a:r>
            <a:r>
              <a:rPr lang="fr-BE" sz="1400" dirty="0" smtClean="0">
                <a:solidFill>
                  <a:srgbClr val="0087A2"/>
                </a:solidFill>
              </a:rPr>
              <a:t> &amp; </a:t>
            </a:r>
            <a:r>
              <a:rPr lang="fr-BE" sz="1400" dirty="0">
                <a:solidFill>
                  <a:srgbClr val="0087A2"/>
                </a:solidFill>
              </a:rPr>
              <a:t>C</a:t>
            </a:r>
            <a:r>
              <a:rPr lang="fr-BE" sz="1400" dirty="0" smtClean="0">
                <a:solidFill>
                  <a:srgbClr val="0087A2"/>
                </a:solidFill>
              </a:rPr>
              <a:t>orporate </a:t>
            </a:r>
            <a:r>
              <a:rPr lang="fr-BE" sz="1400" dirty="0">
                <a:solidFill>
                  <a:srgbClr val="0087A2"/>
                </a:solidFill>
              </a:rPr>
              <a:t>M</a:t>
            </a:r>
            <a:r>
              <a:rPr lang="fr-BE" sz="1400" dirty="0" smtClean="0">
                <a:solidFill>
                  <a:srgbClr val="0087A2"/>
                </a:solidFill>
              </a:rPr>
              <a:t>embers</a:t>
            </a:r>
          </a:p>
          <a:p>
            <a:pPr marL="0" indent="0">
              <a:buNone/>
            </a:pPr>
            <a:r>
              <a:rPr lang="fr-BE" sz="1400" dirty="0" smtClean="0">
                <a:solidFill>
                  <a:srgbClr val="0087A2"/>
                </a:solidFill>
              </a:rPr>
              <a:t>	</a:t>
            </a:r>
            <a:r>
              <a:rPr lang="fr-BE" sz="1400" dirty="0" err="1" smtClean="0">
                <a:solidFill>
                  <a:srgbClr val="0087A2"/>
                </a:solidFill>
              </a:rPr>
              <a:t>Serving</a:t>
            </a:r>
            <a:r>
              <a:rPr lang="fr-BE" sz="1400" dirty="0" smtClean="0">
                <a:solidFill>
                  <a:srgbClr val="0087A2"/>
                </a:solidFill>
              </a:rPr>
              <a:t> </a:t>
            </a:r>
            <a:r>
              <a:rPr lang="fr-BE" sz="1400" dirty="0" err="1" smtClean="0">
                <a:solidFill>
                  <a:srgbClr val="0087A2"/>
                </a:solidFill>
              </a:rPr>
              <a:t>members</a:t>
            </a:r>
            <a:r>
              <a:rPr lang="fr-BE" sz="1400" dirty="0" smtClean="0">
                <a:solidFill>
                  <a:srgbClr val="0087A2"/>
                </a:solidFill>
              </a:rPr>
              <a:t> on 5 key </a:t>
            </a:r>
            <a:r>
              <a:rPr lang="fr-BE" sz="1400" dirty="0" err="1" smtClean="0">
                <a:solidFill>
                  <a:srgbClr val="0087A2"/>
                </a:solidFill>
              </a:rPr>
              <a:t>pillars</a:t>
            </a:r>
            <a:endParaRPr lang="fr-BE" sz="1400" dirty="0" smtClean="0">
              <a:solidFill>
                <a:srgbClr val="0087A2"/>
              </a:solidFill>
            </a:endParaRPr>
          </a:p>
          <a:p>
            <a:pPr marL="0" indent="0">
              <a:buNone/>
            </a:pPr>
            <a:r>
              <a:rPr lang="fr-BE" sz="1400" dirty="0" smtClean="0">
                <a:solidFill>
                  <a:srgbClr val="0087A2"/>
                </a:solidFill>
              </a:rPr>
              <a:t>	Non-profit </a:t>
            </a:r>
            <a:r>
              <a:rPr lang="fr-BE" sz="1400" dirty="0" err="1" smtClean="0">
                <a:solidFill>
                  <a:srgbClr val="0087A2"/>
                </a:solidFill>
              </a:rPr>
              <a:t>purpose</a:t>
            </a:r>
            <a:r>
              <a:rPr lang="fr-BE" sz="1400" dirty="0" smtClean="0">
                <a:solidFill>
                  <a:srgbClr val="0087A2"/>
                </a:solidFill>
              </a:rPr>
              <a:t> </a:t>
            </a:r>
          </a:p>
          <a:p>
            <a:pPr marL="0" indent="0">
              <a:buNone/>
            </a:pPr>
            <a:r>
              <a:rPr lang="fr-BE" sz="1400" dirty="0" smtClean="0">
                <a:solidFill>
                  <a:srgbClr val="0087A2"/>
                </a:solidFill>
              </a:rPr>
              <a:t>		</a:t>
            </a:r>
            <a:endParaRPr lang="en-GB" sz="1400" dirty="0">
              <a:solidFill>
                <a:srgbClr val="0087A2"/>
              </a:solidFill>
            </a:endParaRPr>
          </a:p>
        </p:txBody>
      </p:sp>
      <p:sp>
        <p:nvSpPr>
          <p:cNvPr id="8" name="Text Placeholder 4"/>
          <p:cNvSpPr txBox="1">
            <a:spLocks/>
          </p:cNvSpPr>
          <p:nvPr/>
        </p:nvSpPr>
        <p:spPr>
          <a:xfrm>
            <a:off x="2104796" y="2842239"/>
            <a:ext cx="6052895" cy="634207"/>
          </a:xfrm>
          <a:prstGeom prst="rect">
            <a:avLst/>
          </a:prstGeom>
        </p:spPr>
        <p:txBody>
          <a:bodyPr/>
          <a:lstStyle>
            <a:lvl1pPr marL="342900" indent="-342900" algn="l" defTabSz="457200" rtl="0" eaLnBrk="1" fontAlgn="base" hangingPunct="1">
              <a:spcBef>
                <a:spcPct val="20000"/>
              </a:spcBef>
              <a:spcAft>
                <a:spcPct val="0"/>
              </a:spcAft>
              <a:buFont typeface="Arial" pitchFamily="8" charset="0"/>
              <a:buChar char="•"/>
              <a:defRPr sz="3200" kern="1200">
                <a:solidFill>
                  <a:schemeClr val="tx1"/>
                </a:solidFill>
                <a:latin typeface="+mn-lt"/>
                <a:ea typeface="ＭＳ Ｐゴシック" pitchFamily="8" charset="-128"/>
                <a:cs typeface="ＭＳ Ｐゴシック" pitchFamily="8" charset="-128"/>
              </a:defRPr>
            </a:lvl1pPr>
            <a:lvl2pPr marL="742950" indent="-285750" algn="l" defTabSz="457200" rtl="0" eaLnBrk="1" fontAlgn="base" hangingPunct="1">
              <a:spcBef>
                <a:spcPct val="20000"/>
              </a:spcBef>
              <a:spcAft>
                <a:spcPct val="0"/>
              </a:spcAft>
              <a:buFont typeface="Arial" pitchFamily="8" charset="0"/>
              <a:buChar char="–"/>
              <a:defRPr sz="2800" kern="1200">
                <a:solidFill>
                  <a:schemeClr val="tx1"/>
                </a:solidFill>
                <a:latin typeface="+mn-lt"/>
                <a:ea typeface="ＭＳ Ｐゴシック" pitchFamily="8" charset="-128"/>
                <a:cs typeface="+mn-cs"/>
              </a:defRPr>
            </a:lvl2pPr>
            <a:lvl3pPr marL="1143000" indent="-228600" algn="l" defTabSz="457200" rtl="0" eaLnBrk="1" fontAlgn="base" hangingPunct="1">
              <a:spcBef>
                <a:spcPct val="20000"/>
              </a:spcBef>
              <a:spcAft>
                <a:spcPct val="0"/>
              </a:spcAft>
              <a:buFont typeface="Arial" pitchFamily="8" charset="0"/>
              <a:buChar char="•"/>
              <a:defRPr sz="2400" kern="1200">
                <a:solidFill>
                  <a:schemeClr val="tx1"/>
                </a:solidFill>
                <a:latin typeface="+mn-lt"/>
                <a:ea typeface="ＭＳ Ｐゴシック" pitchFamily="8" charset="-128"/>
                <a:cs typeface="+mn-cs"/>
              </a:defRPr>
            </a:lvl3pPr>
            <a:lvl4pPr marL="1600200" indent="-228600" algn="l" defTabSz="457200" rtl="0" eaLnBrk="1" fontAlgn="base" hangingPunct="1">
              <a:spcBef>
                <a:spcPct val="20000"/>
              </a:spcBef>
              <a:spcAft>
                <a:spcPct val="0"/>
              </a:spcAft>
              <a:buFont typeface="Arial" pitchFamily="8" charset="0"/>
              <a:buChar char="–"/>
              <a:defRPr sz="2000" kern="1200">
                <a:solidFill>
                  <a:schemeClr val="tx1"/>
                </a:solidFill>
                <a:latin typeface="+mn-lt"/>
                <a:ea typeface="ＭＳ Ｐゴシック" pitchFamily="8" charset="-128"/>
                <a:cs typeface="+mn-cs"/>
              </a:defRPr>
            </a:lvl4pPr>
            <a:lvl5pPr marL="2057400" indent="-228600" algn="l" defTabSz="457200" rtl="0" eaLnBrk="1" fontAlgn="base" hangingPunct="1">
              <a:spcBef>
                <a:spcPct val="20000"/>
              </a:spcBef>
              <a:spcAft>
                <a:spcPct val="0"/>
              </a:spcAft>
              <a:buFont typeface="Arial" pitchFamily="8" charset="0"/>
              <a:buChar char="»"/>
              <a:defRPr sz="2000" kern="1200">
                <a:solidFill>
                  <a:schemeClr val="tx1"/>
                </a:solidFill>
                <a:latin typeface="+mn-lt"/>
                <a:ea typeface="ＭＳ Ｐゴシック" pitchFamily="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BE" sz="1800" b="1" dirty="0" smtClean="0">
                <a:solidFill>
                  <a:srgbClr val="0087A2"/>
                </a:solidFill>
              </a:rPr>
              <a:t>The Voice of Labour </a:t>
            </a:r>
            <a:r>
              <a:rPr lang="fr-BE" sz="1800" b="1" dirty="0" err="1" smtClean="0">
                <a:solidFill>
                  <a:srgbClr val="0087A2"/>
                </a:solidFill>
              </a:rPr>
              <a:t>Market</a:t>
            </a:r>
            <a:r>
              <a:rPr lang="fr-BE" sz="1800" b="1" dirty="0" smtClean="0">
                <a:solidFill>
                  <a:srgbClr val="0087A2"/>
                </a:solidFill>
              </a:rPr>
              <a:t> </a:t>
            </a:r>
            <a:r>
              <a:rPr lang="fr-BE" sz="1800" b="1" dirty="0" err="1" smtClean="0">
                <a:solidFill>
                  <a:srgbClr val="0087A2"/>
                </a:solidFill>
              </a:rPr>
              <a:t>Enablers</a:t>
            </a:r>
            <a:endParaRPr lang="fr-BE" sz="1800" b="1" dirty="0" smtClean="0">
              <a:solidFill>
                <a:srgbClr val="0087A2"/>
              </a:solidFill>
            </a:endParaRPr>
          </a:p>
          <a:p>
            <a:pPr marL="0" indent="0">
              <a:buNone/>
            </a:pPr>
            <a:r>
              <a:rPr lang="fr-BE" sz="1400" dirty="0" smtClean="0">
                <a:solidFill>
                  <a:srgbClr val="0087A2"/>
                </a:solidFill>
              </a:rPr>
              <a:t>	</a:t>
            </a:r>
            <a:r>
              <a:rPr lang="fr-BE" sz="1400" dirty="0" err="1" smtClean="0">
                <a:solidFill>
                  <a:srgbClr val="0087A2"/>
                </a:solidFill>
              </a:rPr>
              <a:t>Representing</a:t>
            </a:r>
            <a:r>
              <a:rPr lang="fr-BE" sz="1400" dirty="0" smtClean="0">
                <a:solidFill>
                  <a:srgbClr val="0087A2"/>
                </a:solidFill>
              </a:rPr>
              <a:t> the Employment </a:t>
            </a:r>
            <a:r>
              <a:rPr lang="fr-BE" sz="1400" dirty="0" err="1" smtClean="0">
                <a:solidFill>
                  <a:srgbClr val="0087A2"/>
                </a:solidFill>
              </a:rPr>
              <a:t>industry</a:t>
            </a:r>
            <a:r>
              <a:rPr lang="fr-BE" sz="1400" dirty="0" smtClean="0">
                <a:solidFill>
                  <a:srgbClr val="0087A2"/>
                </a:solidFill>
              </a:rPr>
              <a:t> at large</a:t>
            </a:r>
          </a:p>
          <a:p>
            <a:pPr marL="0" indent="0">
              <a:buNone/>
            </a:pPr>
            <a:r>
              <a:rPr lang="fr-BE" sz="1400" dirty="0">
                <a:solidFill>
                  <a:srgbClr val="0087A2"/>
                </a:solidFill>
              </a:rPr>
              <a:t>	</a:t>
            </a:r>
            <a:r>
              <a:rPr lang="fr-BE" sz="1400" dirty="0" err="1" smtClean="0">
                <a:solidFill>
                  <a:srgbClr val="0087A2"/>
                </a:solidFill>
              </a:rPr>
              <a:t>Promoting</a:t>
            </a:r>
            <a:r>
              <a:rPr lang="fr-BE" sz="1400" dirty="0" smtClean="0">
                <a:solidFill>
                  <a:srgbClr val="0087A2"/>
                </a:solidFill>
              </a:rPr>
              <a:t> </a:t>
            </a:r>
            <a:r>
              <a:rPr lang="fr-BE" sz="1400" dirty="0">
                <a:solidFill>
                  <a:srgbClr val="0087A2"/>
                </a:solidFill>
              </a:rPr>
              <a:t>the </a:t>
            </a:r>
            <a:r>
              <a:rPr lang="fr-BE" sz="1400" dirty="0" err="1">
                <a:solidFill>
                  <a:srgbClr val="0087A2"/>
                </a:solidFill>
              </a:rPr>
              <a:t>added</a:t>
            </a:r>
            <a:r>
              <a:rPr lang="fr-BE" sz="1400" dirty="0">
                <a:solidFill>
                  <a:srgbClr val="0087A2"/>
                </a:solidFill>
              </a:rPr>
              <a:t> value of </a:t>
            </a:r>
            <a:r>
              <a:rPr lang="fr-BE" sz="1400" dirty="0" err="1">
                <a:solidFill>
                  <a:srgbClr val="0087A2"/>
                </a:solidFill>
              </a:rPr>
              <a:t>our</a:t>
            </a:r>
            <a:r>
              <a:rPr lang="fr-BE" sz="1400" dirty="0">
                <a:solidFill>
                  <a:srgbClr val="0087A2"/>
                </a:solidFill>
              </a:rPr>
              <a:t> </a:t>
            </a:r>
            <a:r>
              <a:rPr lang="fr-BE" sz="1400" dirty="0" err="1" smtClean="0">
                <a:solidFill>
                  <a:srgbClr val="0087A2"/>
                </a:solidFill>
              </a:rPr>
              <a:t>industry</a:t>
            </a:r>
            <a:r>
              <a:rPr lang="fr-BE" sz="1400" dirty="0" smtClean="0">
                <a:solidFill>
                  <a:srgbClr val="0087A2"/>
                </a:solidFill>
              </a:rPr>
              <a:t> (4 </a:t>
            </a:r>
            <a:r>
              <a:rPr lang="fr-BE" sz="1400" dirty="0" err="1" smtClean="0">
                <a:solidFill>
                  <a:srgbClr val="0087A2"/>
                </a:solidFill>
              </a:rPr>
              <a:t>enabling</a:t>
            </a:r>
            <a:r>
              <a:rPr lang="fr-BE" sz="1400" dirty="0" smtClean="0">
                <a:solidFill>
                  <a:srgbClr val="0087A2"/>
                </a:solidFill>
              </a:rPr>
              <a:t> </a:t>
            </a:r>
            <a:r>
              <a:rPr lang="fr-BE" sz="1400" dirty="0" err="1" smtClean="0">
                <a:solidFill>
                  <a:srgbClr val="0087A2"/>
                </a:solidFill>
              </a:rPr>
              <a:t>functions</a:t>
            </a:r>
            <a:r>
              <a:rPr lang="fr-BE" sz="1400" dirty="0" smtClean="0">
                <a:solidFill>
                  <a:srgbClr val="0087A2"/>
                </a:solidFill>
              </a:rPr>
              <a:t>)</a:t>
            </a:r>
            <a:endParaRPr lang="fr-BE" sz="1400" dirty="0">
              <a:solidFill>
                <a:srgbClr val="0087A2"/>
              </a:solidFill>
            </a:endParaRPr>
          </a:p>
          <a:p>
            <a:pPr marL="0" indent="0">
              <a:buNone/>
            </a:pPr>
            <a:r>
              <a:rPr lang="fr-BE" sz="1400" dirty="0" smtClean="0">
                <a:solidFill>
                  <a:srgbClr val="0087A2"/>
                </a:solidFill>
              </a:rPr>
              <a:t>	</a:t>
            </a:r>
            <a:r>
              <a:rPr lang="fr-BE" sz="1400" dirty="0" err="1" smtClean="0">
                <a:solidFill>
                  <a:srgbClr val="0087A2"/>
                </a:solidFill>
              </a:rPr>
              <a:t>Reliable</a:t>
            </a:r>
            <a:r>
              <a:rPr lang="fr-BE" sz="1400" dirty="0" smtClean="0">
                <a:solidFill>
                  <a:srgbClr val="0087A2"/>
                </a:solidFill>
              </a:rPr>
              <a:t> source of data &amp; insights</a:t>
            </a:r>
            <a:endParaRPr lang="fr-BE" sz="1400" dirty="0">
              <a:solidFill>
                <a:srgbClr val="0087A2"/>
              </a:solidFill>
            </a:endParaRPr>
          </a:p>
          <a:p>
            <a:pPr marL="0" indent="0">
              <a:buNone/>
            </a:pPr>
            <a:r>
              <a:rPr lang="fr-BE" sz="1400" dirty="0">
                <a:solidFill>
                  <a:srgbClr val="0087A2"/>
                </a:solidFill>
              </a:rPr>
              <a:t>	</a:t>
            </a:r>
            <a:endParaRPr lang="en-GB" sz="1400" dirty="0">
              <a:solidFill>
                <a:srgbClr val="0087A2"/>
              </a:solidFill>
            </a:endParaRPr>
          </a:p>
        </p:txBody>
      </p:sp>
      <p:sp>
        <p:nvSpPr>
          <p:cNvPr id="9" name="Text Placeholder 8"/>
          <p:cNvSpPr txBox="1">
            <a:spLocks/>
          </p:cNvSpPr>
          <p:nvPr/>
        </p:nvSpPr>
        <p:spPr>
          <a:xfrm>
            <a:off x="2062405" y="4506908"/>
            <a:ext cx="5538545" cy="634207"/>
          </a:xfrm>
          <a:prstGeom prst="rect">
            <a:avLst/>
          </a:prstGeom>
        </p:spPr>
        <p:txBody>
          <a:bodyPr/>
          <a:lstStyle>
            <a:lvl1pPr marL="342900" indent="-342900" algn="l" defTabSz="457200" rtl="0" eaLnBrk="1" fontAlgn="base" hangingPunct="1">
              <a:spcBef>
                <a:spcPct val="20000"/>
              </a:spcBef>
              <a:spcAft>
                <a:spcPct val="0"/>
              </a:spcAft>
              <a:buFont typeface="Arial" pitchFamily="8" charset="0"/>
              <a:buChar char="•"/>
              <a:defRPr sz="3200" kern="1200">
                <a:solidFill>
                  <a:schemeClr val="tx1"/>
                </a:solidFill>
                <a:latin typeface="+mn-lt"/>
                <a:ea typeface="ＭＳ Ｐゴシック" pitchFamily="8" charset="-128"/>
                <a:cs typeface="ＭＳ Ｐゴシック" pitchFamily="8" charset="-128"/>
              </a:defRPr>
            </a:lvl1pPr>
            <a:lvl2pPr marL="742950" indent="-285750" algn="l" defTabSz="457200" rtl="0" eaLnBrk="1" fontAlgn="base" hangingPunct="1">
              <a:spcBef>
                <a:spcPct val="20000"/>
              </a:spcBef>
              <a:spcAft>
                <a:spcPct val="0"/>
              </a:spcAft>
              <a:buFont typeface="Arial" pitchFamily="8" charset="0"/>
              <a:buChar char="–"/>
              <a:defRPr sz="2800" kern="1200">
                <a:solidFill>
                  <a:schemeClr val="tx1"/>
                </a:solidFill>
                <a:latin typeface="+mn-lt"/>
                <a:ea typeface="ＭＳ Ｐゴシック" pitchFamily="8" charset="-128"/>
                <a:cs typeface="+mn-cs"/>
              </a:defRPr>
            </a:lvl2pPr>
            <a:lvl3pPr marL="1143000" indent="-228600" algn="l" defTabSz="457200" rtl="0" eaLnBrk="1" fontAlgn="base" hangingPunct="1">
              <a:spcBef>
                <a:spcPct val="20000"/>
              </a:spcBef>
              <a:spcAft>
                <a:spcPct val="0"/>
              </a:spcAft>
              <a:buFont typeface="Arial" pitchFamily="8" charset="0"/>
              <a:buChar char="•"/>
              <a:defRPr sz="2400" kern="1200">
                <a:solidFill>
                  <a:schemeClr val="tx1"/>
                </a:solidFill>
                <a:latin typeface="+mn-lt"/>
                <a:ea typeface="ＭＳ Ｐゴシック" pitchFamily="8" charset="-128"/>
                <a:cs typeface="+mn-cs"/>
              </a:defRPr>
            </a:lvl3pPr>
            <a:lvl4pPr marL="1600200" indent="-228600" algn="l" defTabSz="457200" rtl="0" eaLnBrk="1" fontAlgn="base" hangingPunct="1">
              <a:spcBef>
                <a:spcPct val="20000"/>
              </a:spcBef>
              <a:spcAft>
                <a:spcPct val="0"/>
              </a:spcAft>
              <a:buFont typeface="Arial" pitchFamily="8" charset="0"/>
              <a:buChar char="–"/>
              <a:defRPr sz="2000" kern="1200">
                <a:solidFill>
                  <a:schemeClr val="tx1"/>
                </a:solidFill>
                <a:latin typeface="+mn-lt"/>
                <a:ea typeface="ＭＳ Ｐゴシック" pitchFamily="8" charset="-128"/>
                <a:cs typeface="+mn-cs"/>
              </a:defRPr>
            </a:lvl4pPr>
            <a:lvl5pPr marL="2057400" indent="-228600" algn="l" defTabSz="457200" rtl="0" eaLnBrk="1" fontAlgn="base" hangingPunct="1">
              <a:spcBef>
                <a:spcPct val="20000"/>
              </a:spcBef>
              <a:spcAft>
                <a:spcPct val="0"/>
              </a:spcAft>
              <a:buFont typeface="Arial" pitchFamily="8" charset="0"/>
              <a:buChar char="»"/>
              <a:defRPr sz="2000" kern="1200">
                <a:solidFill>
                  <a:schemeClr val="tx1"/>
                </a:solidFill>
                <a:latin typeface="+mn-lt"/>
                <a:ea typeface="ＭＳ Ｐゴシック" pitchFamily="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BE" sz="1800" b="1" dirty="0" smtClean="0">
                <a:solidFill>
                  <a:srgbClr val="0087A2"/>
                </a:solidFill>
              </a:rPr>
              <a:t>A Leader in a </a:t>
            </a:r>
            <a:r>
              <a:rPr lang="fr-BE" sz="1800" b="1" dirty="0" err="1">
                <a:solidFill>
                  <a:srgbClr val="0087A2"/>
                </a:solidFill>
              </a:rPr>
              <a:t>C</a:t>
            </a:r>
            <a:r>
              <a:rPr lang="fr-BE" sz="1800" b="1" dirty="0" err="1" smtClean="0">
                <a:solidFill>
                  <a:srgbClr val="0087A2"/>
                </a:solidFill>
              </a:rPr>
              <a:t>hanging</a:t>
            </a:r>
            <a:r>
              <a:rPr lang="fr-BE" sz="1800" b="1" dirty="0" smtClean="0">
                <a:solidFill>
                  <a:srgbClr val="0087A2"/>
                </a:solidFill>
              </a:rPr>
              <a:t> World of </a:t>
            </a:r>
            <a:r>
              <a:rPr lang="fr-BE" sz="1800" b="1" dirty="0" err="1" smtClean="0">
                <a:solidFill>
                  <a:srgbClr val="0087A2"/>
                </a:solidFill>
              </a:rPr>
              <a:t>Work</a:t>
            </a:r>
            <a:endParaRPr lang="fr-BE" sz="1800" b="1" dirty="0" smtClean="0">
              <a:solidFill>
                <a:srgbClr val="0087A2"/>
              </a:solidFill>
            </a:endParaRPr>
          </a:p>
          <a:p>
            <a:pPr marL="0" indent="0">
              <a:buNone/>
            </a:pPr>
            <a:r>
              <a:rPr lang="fr-BE" sz="1400" dirty="0" smtClean="0">
                <a:solidFill>
                  <a:srgbClr val="0087A2"/>
                </a:solidFill>
              </a:rPr>
              <a:t>	A </a:t>
            </a:r>
            <a:r>
              <a:rPr lang="fr-BE" sz="1400" dirty="0" err="1" smtClean="0">
                <a:solidFill>
                  <a:srgbClr val="0087A2"/>
                </a:solidFill>
              </a:rPr>
              <a:t>thought</a:t>
            </a:r>
            <a:r>
              <a:rPr lang="fr-BE" sz="1400" dirty="0" smtClean="0">
                <a:solidFill>
                  <a:srgbClr val="0087A2"/>
                </a:solidFill>
              </a:rPr>
              <a:t> </a:t>
            </a:r>
            <a:r>
              <a:rPr lang="fr-BE" sz="1400" dirty="0">
                <a:solidFill>
                  <a:srgbClr val="0087A2"/>
                </a:solidFill>
              </a:rPr>
              <a:t>leader </a:t>
            </a:r>
            <a:r>
              <a:rPr lang="fr-BE" sz="1400" dirty="0" err="1" smtClean="0">
                <a:solidFill>
                  <a:srgbClr val="0087A2"/>
                </a:solidFill>
              </a:rPr>
              <a:t>within</a:t>
            </a:r>
            <a:r>
              <a:rPr lang="fr-BE" sz="1400" dirty="0" smtClean="0">
                <a:solidFill>
                  <a:srgbClr val="0087A2"/>
                </a:solidFill>
              </a:rPr>
              <a:t> the World </a:t>
            </a:r>
            <a:r>
              <a:rPr lang="fr-BE" sz="1400" dirty="0">
                <a:solidFill>
                  <a:srgbClr val="0087A2"/>
                </a:solidFill>
              </a:rPr>
              <a:t>of </a:t>
            </a:r>
            <a:r>
              <a:rPr lang="fr-BE" sz="1400" dirty="0" err="1" smtClean="0">
                <a:solidFill>
                  <a:srgbClr val="0087A2"/>
                </a:solidFill>
              </a:rPr>
              <a:t>Work</a:t>
            </a:r>
            <a:endParaRPr lang="fr-BE" sz="1400" dirty="0" smtClean="0">
              <a:solidFill>
                <a:srgbClr val="0087A2"/>
              </a:solidFill>
            </a:endParaRPr>
          </a:p>
          <a:p>
            <a:pPr marL="0" indent="0">
              <a:buNone/>
            </a:pPr>
            <a:r>
              <a:rPr lang="fr-BE" sz="1400" dirty="0" smtClean="0">
                <a:solidFill>
                  <a:srgbClr val="0087A2"/>
                </a:solidFill>
              </a:rPr>
              <a:t>	An expert on new </a:t>
            </a:r>
            <a:r>
              <a:rPr lang="fr-BE" sz="1400" dirty="0" err="1" smtClean="0">
                <a:solidFill>
                  <a:srgbClr val="0087A2"/>
                </a:solidFill>
              </a:rPr>
              <a:t>ways</a:t>
            </a:r>
            <a:r>
              <a:rPr lang="fr-BE" sz="1400" dirty="0" smtClean="0">
                <a:solidFill>
                  <a:srgbClr val="0087A2"/>
                </a:solidFill>
              </a:rPr>
              <a:t> of </a:t>
            </a:r>
            <a:r>
              <a:rPr lang="fr-BE" sz="1400" dirty="0" err="1" smtClean="0">
                <a:solidFill>
                  <a:srgbClr val="0087A2"/>
                </a:solidFill>
              </a:rPr>
              <a:t>sourcing</a:t>
            </a:r>
            <a:r>
              <a:rPr lang="fr-BE" sz="1400" dirty="0" smtClean="0">
                <a:solidFill>
                  <a:srgbClr val="0087A2"/>
                </a:solidFill>
              </a:rPr>
              <a:t> &amp; </a:t>
            </a:r>
            <a:r>
              <a:rPr lang="fr-BE" sz="1400" dirty="0" err="1" smtClean="0">
                <a:solidFill>
                  <a:srgbClr val="0087A2"/>
                </a:solidFill>
              </a:rPr>
              <a:t>deploying</a:t>
            </a:r>
            <a:r>
              <a:rPr lang="fr-BE" sz="1400" dirty="0" smtClean="0">
                <a:solidFill>
                  <a:srgbClr val="0087A2"/>
                </a:solidFill>
              </a:rPr>
              <a:t> </a:t>
            </a:r>
            <a:r>
              <a:rPr lang="fr-BE" sz="1400" dirty="0" err="1" smtClean="0">
                <a:solidFill>
                  <a:srgbClr val="0087A2"/>
                </a:solidFill>
              </a:rPr>
              <a:t>workforce</a:t>
            </a:r>
            <a:endParaRPr lang="fr-BE" sz="1400" dirty="0">
              <a:solidFill>
                <a:srgbClr val="0087A2"/>
              </a:solidFill>
            </a:endParaRPr>
          </a:p>
          <a:p>
            <a:pPr marL="0" indent="0">
              <a:buNone/>
            </a:pPr>
            <a:r>
              <a:rPr lang="fr-BE" sz="1400" dirty="0" smtClean="0">
                <a:solidFill>
                  <a:srgbClr val="0087A2"/>
                </a:solidFill>
              </a:rPr>
              <a:t>	</a:t>
            </a:r>
            <a:r>
              <a:rPr lang="fr-BE" sz="1400" dirty="0" err="1">
                <a:solidFill>
                  <a:srgbClr val="0087A2"/>
                </a:solidFill>
              </a:rPr>
              <a:t>Educating</a:t>
            </a:r>
            <a:r>
              <a:rPr lang="fr-BE" sz="1400" dirty="0">
                <a:solidFill>
                  <a:srgbClr val="0087A2"/>
                </a:solidFill>
              </a:rPr>
              <a:t> </a:t>
            </a:r>
            <a:r>
              <a:rPr lang="fr-BE" sz="1400" dirty="0" err="1">
                <a:solidFill>
                  <a:srgbClr val="0087A2"/>
                </a:solidFill>
              </a:rPr>
              <a:t>stakeholders</a:t>
            </a:r>
            <a:r>
              <a:rPr lang="fr-BE" sz="1400" dirty="0">
                <a:solidFill>
                  <a:srgbClr val="0087A2"/>
                </a:solidFill>
              </a:rPr>
              <a:t> on </a:t>
            </a:r>
            <a:r>
              <a:rPr lang="fr-BE" sz="1400" dirty="0" err="1">
                <a:solidFill>
                  <a:srgbClr val="0087A2"/>
                </a:solidFill>
              </a:rPr>
              <a:t>changing</a:t>
            </a:r>
            <a:r>
              <a:rPr lang="fr-BE" sz="1400" dirty="0">
                <a:solidFill>
                  <a:srgbClr val="0087A2"/>
                </a:solidFill>
              </a:rPr>
              <a:t> world of </a:t>
            </a:r>
            <a:r>
              <a:rPr lang="fr-BE" sz="1400" dirty="0" err="1">
                <a:solidFill>
                  <a:srgbClr val="0087A2"/>
                </a:solidFill>
              </a:rPr>
              <a:t>work</a:t>
            </a:r>
            <a:endParaRPr lang="fr-BE" sz="1400" dirty="0">
              <a:solidFill>
                <a:srgbClr val="0087A2"/>
              </a:solidFill>
            </a:endParaRPr>
          </a:p>
          <a:p>
            <a:pPr marL="0" indent="0">
              <a:buNone/>
            </a:pPr>
            <a:r>
              <a:rPr lang="fr-BE" sz="1400" dirty="0" smtClean="0">
                <a:solidFill>
                  <a:srgbClr val="0087A2"/>
                </a:solidFill>
              </a:rPr>
              <a:t>	Setting </a:t>
            </a:r>
            <a:r>
              <a:rPr lang="fr-BE" sz="1400" dirty="0" err="1" smtClean="0">
                <a:solidFill>
                  <a:srgbClr val="0087A2"/>
                </a:solidFill>
              </a:rPr>
              <a:t>quality</a:t>
            </a:r>
            <a:r>
              <a:rPr lang="fr-BE" sz="1400" dirty="0" smtClean="0">
                <a:solidFill>
                  <a:srgbClr val="0087A2"/>
                </a:solidFill>
              </a:rPr>
              <a:t> standards </a:t>
            </a:r>
          </a:p>
          <a:p>
            <a:pPr marL="0" indent="0">
              <a:buNone/>
            </a:pPr>
            <a:r>
              <a:rPr lang="fr-BE" sz="1400" dirty="0">
                <a:solidFill>
                  <a:srgbClr val="0087A2"/>
                </a:solidFill>
              </a:rPr>
              <a:t>	</a:t>
            </a:r>
          </a:p>
        </p:txBody>
      </p:sp>
      <p:grpSp>
        <p:nvGrpSpPr>
          <p:cNvPr id="16" name="Grouper 81"/>
          <p:cNvGrpSpPr/>
          <p:nvPr/>
        </p:nvGrpSpPr>
        <p:grpSpPr>
          <a:xfrm>
            <a:off x="962294" y="4582582"/>
            <a:ext cx="901700" cy="901700"/>
            <a:chOff x="647700" y="990600"/>
            <a:chExt cx="901700" cy="901700"/>
          </a:xfrm>
          <a:solidFill>
            <a:srgbClr val="E5AA34"/>
          </a:solidFill>
        </p:grpSpPr>
        <p:sp>
          <p:nvSpPr>
            <p:cNvPr id="17" name="Rectangle 16"/>
            <p:cNvSpPr/>
            <p:nvPr/>
          </p:nvSpPr>
          <p:spPr>
            <a:xfrm>
              <a:off x="647700" y="990600"/>
              <a:ext cx="901700" cy="9017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Image 83" descr="icon-flexibility.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6919" y="1083733"/>
              <a:ext cx="701097" cy="749298"/>
            </a:xfrm>
            <a:prstGeom prst="rect">
              <a:avLst/>
            </a:prstGeom>
            <a:grpFill/>
          </p:spPr>
        </p:pic>
      </p:grpSp>
      <p:grpSp>
        <p:nvGrpSpPr>
          <p:cNvPr id="19" name="Grouper 109"/>
          <p:cNvGrpSpPr/>
          <p:nvPr/>
        </p:nvGrpSpPr>
        <p:grpSpPr>
          <a:xfrm>
            <a:off x="894649" y="1175698"/>
            <a:ext cx="901700" cy="901700"/>
            <a:chOff x="647700" y="990600"/>
            <a:chExt cx="901700" cy="901700"/>
          </a:xfrm>
        </p:grpSpPr>
        <p:sp>
          <p:nvSpPr>
            <p:cNvPr id="20" name="Rectangle 19"/>
            <p:cNvSpPr/>
            <p:nvPr/>
          </p:nvSpPr>
          <p:spPr>
            <a:xfrm>
              <a:off x="647700" y="990600"/>
              <a:ext cx="901700" cy="9017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Image 111" descr="icon-flexibility.png"/>
            <p:cNvPicPr>
              <a:picLocks noChangeAspect="1"/>
            </p:cNvPicPr>
            <p:nvPr/>
          </p:nvPicPr>
          <p:blipFill>
            <a:blip r:embed="rId3"/>
            <a:stretch>
              <a:fillRect/>
            </a:stretch>
          </p:blipFill>
          <p:spPr>
            <a:xfrm>
              <a:off x="756919" y="1083733"/>
              <a:ext cx="701097" cy="749297"/>
            </a:xfrm>
            <a:prstGeom prst="rect">
              <a:avLst/>
            </a:prstGeom>
          </p:spPr>
        </p:pic>
      </p:grpSp>
      <p:grpSp>
        <p:nvGrpSpPr>
          <p:cNvPr id="22" name="Grouper 19"/>
          <p:cNvGrpSpPr/>
          <p:nvPr/>
        </p:nvGrpSpPr>
        <p:grpSpPr>
          <a:xfrm>
            <a:off x="945957" y="2914943"/>
            <a:ext cx="901700" cy="901700"/>
            <a:chOff x="647700" y="990600"/>
            <a:chExt cx="901700" cy="901700"/>
          </a:xfrm>
          <a:solidFill>
            <a:srgbClr val="77B27C"/>
          </a:solidFill>
        </p:grpSpPr>
        <p:sp>
          <p:nvSpPr>
            <p:cNvPr id="23" name="Rectangle 22"/>
            <p:cNvSpPr/>
            <p:nvPr/>
          </p:nvSpPr>
          <p:spPr>
            <a:xfrm>
              <a:off x="647700" y="990600"/>
              <a:ext cx="901700" cy="9017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Image 21" descr="icon-flexibility.png"/>
            <p:cNvPicPr>
              <a:picLocks noChangeAspect="1"/>
            </p:cNvPicPr>
            <p:nvPr/>
          </p:nvPicPr>
          <p:blipFill>
            <a:blip r:embed="rId4"/>
            <a:stretch>
              <a:fillRect/>
            </a:stretch>
          </p:blipFill>
          <p:spPr>
            <a:xfrm>
              <a:off x="754104" y="1058332"/>
              <a:ext cx="696486" cy="744369"/>
            </a:xfrm>
            <a:prstGeom prst="rect">
              <a:avLst/>
            </a:prstGeom>
            <a:grpFill/>
          </p:spPr>
        </p:pic>
      </p:grpSp>
    </p:spTree>
    <p:extLst>
      <p:ext uri="{BB962C8B-B14F-4D97-AF65-F5344CB8AC3E}">
        <p14:creationId xmlns:p14="http://schemas.microsoft.com/office/powerpoint/2010/main" val="30485653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4"/>
          </p:nvPr>
        </p:nvSpPr>
        <p:spPr/>
      </p:sp>
      <p:sp>
        <p:nvSpPr>
          <p:cNvPr id="3" name="Text Placeholder 2"/>
          <p:cNvSpPr>
            <a:spLocks noGrp="1"/>
          </p:cNvSpPr>
          <p:nvPr>
            <p:ph type="body" sz="half" idx="2"/>
          </p:nvPr>
        </p:nvSpPr>
        <p:spPr/>
        <p:txBody>
          <a:bodyPr/>
          <a:lstStyle/>
          <a:p>
            <a:endParaRPr lang="fr-BE"/>
          </a:p>
        </p:txBody>
      </p:sp>
      <p:sp>
        <p:nvSpPr>
          <p:cNvPr id="4" name="Title 3"/>
          <p:cNvSpPr>
            <a:spLocks noGrp="1"/>
          </p:cNvSpPr>
          <p:nvPr>
            <p:ph type="ctrTitle"/>
          </p:nvPr>
        </p:nvSpPr>
        <p:spPr>
          <a:xfrm>
            <a:off x="3459120" y="4131734"/>
            <a:ext cx="3287604" cy="415498"/>
          </a:xfrm>
        </p:spPr>
        <p:txBody>
          <a:bodyPr/>
          <a:lstStyle/>
          <a:p>
            <a:r>
              <a:rPr lang="fr-BE" dirty="0" err="1" smtClean="0"/>
              <a:t>Governing</a:t>
            </a:r>
            <a:r>
              <a:rPr lang="fr-BE" dirty="0" smtClean="0"/>
              <a:t> Bodies</a:t>
            </a:r>
            <a:endParaRPr lang="fr-BE" dirty="0"/>
          </a:p>
        </p:txBody>
      </p:sp>
      <p:sp>
        <p:nvSpPr>
          <p:cNvPr id="5" name="Picture Placeholder 4"/>
          <p:cNvSpPr>
            <a:spLocks noGrp="1"/>
          </p:cNvSpPr>
          <p:nvPr>
            <p:ph type="pic" sz="quarter" idx="18"/>
          </p:nvPr>
        </p:nvSpPr>
        <p:spPr/>
      </p:sp>
      <p:sp>
        <p:nvSpPr>
          <p:cNvPr id="6" name="Slide Number Placeholder 5"/>
          <p:cNvSpPr>
            <a:spLocks noGrp="1"/>
          </p:cNvSpPr>
          <p:nvPr>
            <p:ph type="sldNum" sz="quarter" idx="12"/>
          </p:nvPr>
        </p:nvSpPr>
        <p:spPr/>
        <p:txBody>
          <a:bodyPr/>
          <a:lstStyle/>
          <a:p>
            <a:fld id="{0778A055-9CE0-514E-8D36-1A2B7DE83576}" type="slidenum">
              <a:rPr lang="en-US" smtClean="0"/>
              <a:pPr/>
              <a:t>30</a:t>
            </a:fld>
            <a:endParaRPr lang="en-US" dirty="0"/>
          </a:p>
        </p:txBody>
      </p:sp>
    </p:spTree>
    <p:extLst>
      <p:ext uri="{BB962C8B-B14F-4D97-AF65-F5344CB8AC3E}">
        <p14:creationId xmlns:p14="http://schemas.microsoft.com/office/powerpoint/2010/main" val="6238053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31"/>
          <p:cNvCxnSpPr/>
          <p:nvPr/>
        </p:nvCxnSpPr>
        <p:spPr>
          <a:xfrm flipH="1">
            <a:off x="5495925" y="1607615"/>
            <a:ext cx="727025" cy="213769"/>
          </a:xfrm>
          <a:prstGeom prst="line">
            <a:avLst/>
          </a:prstGeom>
          <a:ln w="444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3943350" y="4405312"/>
            <a:ext cx="0" cy="490538"/>
          </a:xfrm>
          <a:prstGeom prst="line">
            <a:avLst/>
          </a:prstGeom>
          <a:ln w="444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5343525" y="4410075"/>
            <a:ext cx="0" cy="490538"/>
          </a:xfrm>
          <a:prstGeom prst="line">
            <a:avLst/>
          </a:prstGeom>
          <a:ln w="444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6686550" y="4410075"/>
            <a:ext cx="0" cy="490538"/>
          </a:xfrm>
          <a:prstGeom prst="line">
            <a:avLst/>
          </a:prstGeom>
          <a:ln w="444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8067675" y="4400550"/>
            <a:ext cx="0" cy="490538"/>
          </a:xfrm>
          <a:prstGeom prst="line">
            <a:avLst/>
          </a:prstGeom>
          <a:ln w="444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2543175" y="4405312"/>
            <a:ext cx="0" cy="490538"/>
          </a:xfrm>
          <a:prstGeom prst="line">
            <a:avLst/>
          </a:prstGeom>
          <a:ln w="444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1209675" y="4405312"/>
            <a:ext cx="0" cy="490538"/>
          </a:xfrm>
          <a:prstGeom prst="line">
            <a:avLst/>
          </a:prstGeom>
          <a:ln w="444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2286000" y="3814219"/>
            <a:ext cx="638175" cy="0"/>
          </a:xfrm>
          <a:prstGeom prst="line">
            <a:avLst/>
          </a:prstGeom>
          <a:ln w="444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295775" y="1026068"/>
            <a:ext cx="0" cy="688432"/>
          </a:xfrm>
          <a:prstGeom prst="line">
            <a:avLst/>
          </a:prstGeom>
          <a:ln w="444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4267200" y="4119562"/>
            <a:ext cx="0" cy="290513"/>
          </a:xfrm>
          <a:prstGeom prst="line">
            <a:avLst/>
          </a:prstGeom>
          <a:ln w="444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2349599" y="2385469"/>
            <a:ext cx="4336951" cy="0"/>
          </a:xfrm>
          <a:prstGeom prst="line">
            <a:avLst/>
          </a:prstGeom>
          <a:ln w="444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5495925" y="3814219"/>
            <a:ext cx="638175" cy="0"/>
          </a:xfrm>
          <a:prstGeom prst="line">
            <a:avLst/>
          </a:prstGeom>
          <a:ln w="444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a:off x="4267200" y="2876550"/>
            <a:ext cx="0" cy="688432"/>
          </a:xfrm>
          <a:prstGeom prst="line">
            <a:avLst/>
          </a:prstGeom>
          <a:ln w="444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242" name="Rectangle 1026"/>
          <p:cNvSpPr>
            <a:spLocks noChangeArrowheads="1"/>
          </p:cNvSpPr>
          <p:nvPr/>
        </p:nvSpPr>
        <p:spPr bwMode="auto">
          <a:xfrm>
            <a:off x="457200" y="3460405"/>
            <a:ext cx="1854102" cy="615553"/>
          </a:xfrm>
          <a:prstGeom prst="rect">
            <a:avLst/>
          </a:prstGeom>
          <a:solidFill>
            <a:srgbClr val="E5AA34"/>
          </a:solidFill>
          <a:ln w="76200">
            <a:solidFill>
              <a:srgbClr val="E5AA34"/>
            </a:solidFill>
            <a:headEnd/>
            <a:tailEnd/>
          </a:ln>
        </p:spPr>
        <p:style>
          <a:lnRef idx="3">
            <a:schemeClr val="lt1"/>
          </a:lnRef>
          <a:fillRef idx="1">
            <a:schemeClr val="dk1"/>
          </a:fillRef>
          <a:effectRef idx="1">
            <a:schemeClr val="dk1"/>
          </a:effectRef>
          <a:fontRef idx="minor">
            <a:schemeClr val="lt1"/>
          </a:fontRef>
        </p:style>
        <p:txBody>
          <a:bodyPr wrap="square" anchor="ctr">
            <a:spAutoFit/>
          </a:bodyPr>
          <a:lstStyle/>
          <a:p>
            <a:pPr algn="ctr"/>
            <a:r>
              <a:rPr lang="nl-BE" sz="2000" b="0" dirty="0" smtClean="0">
                <a:solidFill>
                  <a:schemeClr val="bg1"/>
                </a:solidFill>
                <a:latin typeface="Museo Sans 700" pitchFamily="50" charset="0"/>
              </a:rPr>
              <a:t>Head Office</a:t>
            </a:r>
          </a:p>
          <a:p>
            <a:pPr algn="ctr"/>
            <a:r>
              <a:rPr lang="nl-BE" sz="1400" dirty="0" smtClean="0">
                <a:solidFill>
                  <a:schemeClr val="bg1"/>
                </a:solidFill>
                <a:latin typeface="Museo Sans 700" pitchFamily="50" charset="0"/>
              </a:rPr>
              <a:t>6 </a:t>
            </a:r>
            <a:r>
              <a:rPr lang="nl-BE" sz="1400" dirty="0" err="1" smtClean="0">
                <a:solidFill>
                  <a:schemeClr val="bg1"/>
                </a:solidFill>
                <a:latin typeface="Museo Sans 700" pitchFamily="50" charset="0"/>
              </a:rPr>
              <a:t>FTEs</a:t>
            </a:r>
            <a:endParaRPr lang="nl-BE" sz="1400" b="0" dirty="0">
              <a:solidFill>
                <a:schemeClr val="bg1"/>
              </a:solidFill>
              <a:latin typeface="Museo Sans 700" pitchFamily="50" charset="0"/>
            </a:endParaRPr>
          </a:p>
        </p:txBody>
      </p:sp>
      <p:sp>
        <p:nvSpPr>
          <p:cNvPr id="10244" name="Rectangle 1028"/>
          <p:cNvSpPr>
            <a:spLocks noGrp="1" noChangeArrowheads="1"/>
          </p:cNvSpPr>
          <p:nvPr>
            <p:ph type="title"/>
          </p:nvPr>
        </p:nvSpPr>
        <p:spPr>
          <a:prstGeom prst="rect">
            <a:avLst/>
          </a:prstGeom>
        </p:spPr>
        <p:txBody>
          <a:bodyPr/>
          <a:lstStyle/>
          <a:p>
            <a:pPr eaLnBrk="1" hangingPunct="1"/>
            <a:r>
              <a:rPr lang="en-GB" dirty="0" smtClean="0">
                <a:solidFill>
                  <a:schemeClr val="accent2"/>
                </a:solidFill>
              </a:rPr>
              <a:t>WEC Governing Bodies </a:t>
            </a:r>
            <a:endParaRPr lang="en-GB" dirty="0">
              <a:solidFill>
                <a:schemeClr val="accent2"/>
              </a:solidFill>
            </a:endParaRPr>
          </a:p>
        </p:txBody>
      </p:sp>
      <p:sp>
        <p:nvSpPr>
          <p:cNvPr id="13" name="Slide Number Placeholder 12"/>
          <p:cNvSpPr>
            <a:spLocks noGrp="1"/>
          </p:cNvSpPr>
          <p:nvPr>
            <p:ph type="sldNum" sz="quarter" idx="12"/>
          </p:nvPr>
        </p:nvSpPr>
        <p:spPr>
          <a:xfrm>
            <a:off x="8407399" y="229351"/>
            <a:ext cx="360215" cy="365125"/>
          </a:xfrm>
        </p:spPr>
        <p:txBody>
          <a:bodyPr/>
          <a:lstStyle/>
          <a:p>
            <a:fld id="{0778A055-9CE0-514E-8D36-1A2B7DE83576}" type="slidenum">
              <a:rPr lang="en-US" smtClean="0"/>
              <a:pPr/>
              <a:t>31</a:t>
            </a:fld>
            <a:endParaRPr lang="en-US" dirty="0"/>
          </a:p>
        </p:txBody>
      </p:sp>
      <p:sp>
        <p:nvSpPr>
          <p:cNvPr id="10248" name="Rectangle 1032"/>
          <p:cNvSpPr>
            <a:spLocks noChangeArrowheads="1"/>
          </p:cNvSpPr>
          <p:nvPr/>
        </p:nvSpPr>
        <p:spPr bwMode="auto">
          <a:xfrm>
            <a:off x="6130924" y="2051447"/>
            <a:ext cx="2276475" cy="584775"/>
          </a:xfrm>
          <a:prstGeom prst="rect">
            <a:avLst/>
          </a:prstGeom>
          <a:solidFill>
            <a:srgbClr val="77B27C"/>
          </a:solidFill>
          <a:ln w="76200">
            <a:solidFill>
              <a:schemeClr val="bg2"/>
            </a:solidFill>
            <a:headEnd/>
            <a:tailEnd/>
          </a:ln>
        </p:spPr>
        <p:style>
          <a:lnRef idx="3">
            <a:schemeClr val="lt1"/>
          </a:lnRef>
          <a:fillRef idx="1">
            <a:schemeClr val="dk1"/>
          </a:fillRef>
          <a:effectRef idx="1">
            <a:schemeClr val="dk1"/>
          </a:effectRef>
          <a:fontRef idx="minor">
            <a:schemeClr val="lt1"/>
          </a:fontRef>
        </p:style>
        <p:txBody>
          <a:bodyPr wrap="square" anchor="ctr">
            <a:spAutoFit/>
          </a:bodyPr>
          <a:lstStyle/>
          <a:p>
            <a:pPr marL="193675" indent="-193675" algn="ctr"/>
            <a:r>
              <a:rPr lang="fr-BE" sz="1600" b="0" dirty="0" smtClean="0">
                <a:solidFill>
                  <a:schemeClr val="bg1"/>
                </a:solidFill>
                <a:latin typeface="Museo Sans 700" pitchFamily="50" charset="0"/>
              </a:rPr>
              <a:t>National </a:t>
            </a:r>
            <a:r>
              <a:rPr lang="fr-BE" sz="1600" b="0" dirty="0" err="1" smtClean="0">
                <a:solidFill>
                  <a:schemeClr val="bg1"/>
                </a:solidFill>
                <a:latin typeface="Museo Sans 700" pitchFamily="50" charset="0"/>
              </a:rPr>
              <a:t>Federations</a:t>
            </a:r>
            <a:r>
              <a:rPr lang="fr-BE" sz="1600" b="0" dirty="0" smtClean="0">
                <a:solidFill>
                  <a:schemeClr val="bg1"/>
                </a:solidFill>
                <a:latin typeface="Museo Sans 700" pitchFamily="50" charset="0"/>
              </a:rPr>
              <a:t> Committee</a:t>
            </a:r>
            <a:endParaRPr lang="en-GB" sz="1100" b="0" dirty="0">
              <a:solidFill>
                <a:schemeClr val="bg1"/>
              </a:solidFill>
              <a:latin typeface="Museo Sans 700" pitchFamily="50" charset="0"/>
            </a:endParaRPr>
          </a:p>
        </p:txBody>
      </p:sp>
      <p:sp>
        <p:nvSpPr>
          <p:cNvPr id="10249" name="Rectangle 1033"/>
          <p:cNvSpPr>
            <a:spLocks noChangeArrowheads="1"/>
          </p:cNvSpPr>
          <p:nvPr/>
        </p:nvSpPr>
        <p:spPr bwMode="auto">
          <a:xfrm>
            <a:off x="6115197" y="3564982"/>
            <a:ext cx="2578002" cy="553998"/>
          </a:xfrm>
          <a:prstGeom prst="rect">
            <a:avLst/>
          </a:prstGeom>
          <a:solidFill>
            <a:srgbClr val="CA4641"/>
          </a:solidFill>
          <a:ln w="76200">
            <a:solidFill>
              <a:srgbClr val="CA4641"/>
            </a:solidFill>
            <a:headEnd/>
            <a:tailEnd/>
          </a:ln>
        </p:spPr>
        <p:style>
          <a:lnRef idx="3">
            <a:schemeClr val="lt1"/>
          </a:lnRef>
          <a:fillRef idx="1">
            <a:schemeClr val="dk1"/>
          </a:fillRef>
          <a:effectRef idx="1">
            <a:schemeClr val="dk1"/>
          </a:effectRef>
          <a:fontRef idx="minor">
            <a:schemeClr val="lt1"/>
          </a:fontRef>
        </p:style>
        <p:txBody>
          <a:bodyPr wrap="square" anchor="ctr">
            <a:spAutoFit/>
          </a:bodyPr>
          <a:lstStyle/>
          <a:p>
            <a:pPr marL="193675" indent="-193675" algn="ctr"/>
            <a:r>
              <a:rPr lang="nl-BE" b="0" dirty="0">
                <a:solidFill>
                  <a:schemeClr val="bg1"/>
                </a:solidFill>
                <a:latin typeface="Museo Sans 700" pitchFamily="50" charset="0"/>
              </a:rPr>
              <a:t>Executive </a:t>
            </a:r>
            <a:r>
              <a:rPr lang="nl-BE" b="0" dirty="0" err="1">
                <a:solidFill>
                  <a:schemeClr val="bg1"/>
                </a:solidFill>
                <a:latin typeface="Museo Sans 700" pitchFamily="50" charset="0"/>
              </a:rPr>
              <a:t>Committee</a:t>
            </a:r>
            <a:endParaRPr lang="nl-BE" b="0" dirty="0">
              <a:solidFill>
                <a:schemeClr val="bg1"/>
              </a:solidFill>
              <a:latin typeface="Museo Sans 700" pitchFamily="50" charset="0"/>
            </a:endParaRPr>
          </a:p>
          <a:p>
            <a:pPr algn="ctr"/>
            <a:r>
              <a:rPr lang="nl-BE" sz="1200" b="0" dirty="0" smtClean="0">
                <a:solidFill>
                  <a:schemeClr val="bg1"/>
                </a:solidFill>
                <a:latin typeface="Museo Sans 700" pitchFamily="50" charset="0"/>
              </a:rPr>
              <a:t> (7 </a:t>
            </a:r>
            <a:r>
              <a:rPr lang="nl-BE" sz="1200" b="0" dirty="0" err="1" smtClean="0">
                <a:solidFill>
                  <a:schemeClr val="bg1"/>
                </a:solidFill>
                <a:latin typeface="Museo Sans 700" pitchFamily="50" charset="0"/>
              </a:rPr>
              <a:t>officers</a:t>
            </a:r>
            <a:r>
              <a:rPr lang="nl-BE" sz="1200" b="0" dirty="0" smtClean="0">
                <a:solidFill>
                  <a:schemeClr val="bg1"/>
                </a:solidFill>
                <a:latin typeface="Museo Sans 700" pitchFamily="50" charset="0"/>
              </a:rPr>
              <a:t> + Managing Director )</a:t>
            </a:r>
            <a:endParaRPr lang="nl-BE" sz="1200" b="0" dirty="0">
              <a:solidFill>
                <a:schemeClr val="bg1"/>
              </a:solidFill>
              <a:latin typeface="Museo Sans 700" pitchFamily="50" charset="0"/>
            </a:endParaRPr>
          </a:p>
        </p:txBody>
      </p:sp>
      <p:sp>
        <p:nvSpPr>
          <p:cNvPr id="15" name="Rectangle 1027"/>
          <p:cNvSpPr>
            <a:spLocks noChangeArrowheads="1"/>
          </p:cNvSpPr>
          <p:nvPr/>
        </p:nvSpPr>
        <p:spPr bwMode="auto">
          <a:xfrm>
            <a:off x="2975073" y="1714500"/>
            <a:ext cx="2628802" cy="1276350"/>
          </a:xfrm>
          <a:prstGeom prst="rect">
            <a:avLst/>
          </a:prstGeom>
          <a:solidFill>
            <a:srgbClr val="008792"/>
          </a:solidFill>
          <a:ln w="76200">
            <a:solidFill>
              <a:schemeClr val="tx2"/>
            </a:solidFill>
            <a:headEnd/>
            <a:tailEnd/>
          </a:ln>
        </p:spPr>
        <p:style>
          <a:lnRef idx="3">
            <a:schemeClr val="lt1"/>
          </a:lnRef>
          <a:fillRef idx="1">
            <a:schemeClr val="dk1"/>
          </a:fillRef>
          <a:effectRef idx="1">
            <a:schemeClr val="dk1"/>
          </a:effectRef>
          <a:fontRef idx="minor">
            <a:schemeClr val="lt1"/>
          </a:fontRef>
        </p:style>
        <p:txBody>
          <a:bodyPr anchor="ctr">
            <a:noAutofit/>
          </a:bodyPr>
          <a:lstStyle/>
          <a:p>
            <a:pPr algn="ctr"/>
            <a:r>
              <a:rPr lang="nl-BE" sz="2000" b="0" dirty="0">
                <a:solidFill>
                  <a:schemeClr val="bg1"/>
                </a:solidFill>
                <a:latin typeface="Museo Sans 700" pitchFamily="50" charset="0"/>
              </a:rPr>
              <a:t>General </a:t>
            </a:r>
            <a:r>
              <a:rPr lang="nl-BE" sz="2000" b="0" dirty="0" smtClean="0">
                <a:solidFill>
                  <a:schemeClr val="bg1"/>
                </a:solidFill>
                <a:latin typeface="Museo Sans 700" pitchFamily="50" charset="0"/>
              </a:rPr>
              <a:t>Assembly</a:t>
            </a:r>
            <a:endParaRPr lang="nl-BE" sz="2000" b="0" dirty="0">
              <a:solidFill>
                <a:schemeClr val="bg1"/>
              </a:solidFill>
              <a:latin typeface="Museo Sans 700" pitchFamily="50" charset="0"/>
            </a:endParaRPr>
          </a:p>
        </p:txBody>
      </p:sp>
      <p:sp>
        <p:nvSpPr>
          <p:cNvPr id="17" name="Rectangle 1031"/>
          <p:cNvSpPr>
            <a:spLocks noChangeArrowheads="1"/>
          </p:cNvSpPr>
          <p:nvPr/>
        </p:nvSpPr>
        <p:spPr bwMode="auto">
          <a:xfrm>
            <a:off x="2943372" y="3468687"/>
            <a:ext cx="2616102" cy="650875"/>
          </a:xfrm>
          <a:prstGeom prst="rect">
            <a:avLst/>
          </a:prstGeom>
          <a:solidFill>
            <a:srgbClr val="CA4641"/>
          </a:solidFill>
          <a:ln w="76200">
            <a:solidFill>
              <a:srgbClr val="CA4641"/>
            </a:solidFill>
            <a:headEnd/>
            <a:tailEnd/>
          </a:ln>
        </p:spPr>
        <p:style>
          <a:lnRef idx="3">
            <a:schemeClr val="lt1"/>
          </a:lnRef>
          <a:fillRef idx="1">
            <a:schemeClr val="dk1"/>
          </a:fillRef>
          <a:effectRef idx="1">
            <a:schemeClr val="dk1"/>
          </a:effectRef>
          <a:fontRef idx="minor">
            <a:schemeClr val="lt1"/>
          </a:fontRef>
        </p:style>
        <p:txBody>
          <a:bodyPr wrap="square" anchor="ctr">
            <a:spAutoFit/>
          </a:bodyPr>
          <a:lstStyle/>
          <a:p>
            <a:pPr algn="ctr"/>
            <a:r>
              <a:rPr lang="nl-BE" sz="2000" b="0" dirty="0">
                <a:solidFill>
                  <a:schemeClr val="bg1"/>
                </a:solidFill>
                <a:latin typeface="Museo Sans 700" pitchFamily="50" charset="0"/>
              </a:rPr>
              <a:t>Board</a:t>
            </a:r>
          </a:p>
          <a:p>
            <a:pPr algn="ctr"/>
            <a:r>
              <a:rPr lang="nl-BE" sz="1600" b="0" dirty="0">
                <a:solidFill>
                  <a:schemeClr val="bg1"/>
                </a:solidFill>
                <a:latin typeface="Museo Sans 700" pitchFamily="50" charset="0"/>
              </a:rPr>
              <a:t>(</a:t>
            </a:r>
            <a:r>
              <a:rPr lang="nl-BE" sz="1600" b="0" dirty="0" smtClean="0">
                <a:solidFill>
                  <a:schemeClr val="bg1"/>
                </a:solidFill>
                <a:latin typeface="Museo Sans 700" pitchFamily="50" charset="0"/>
              </a:rPr>
              <a:t>19 </a:t>
            </a:r>
            <a:r>
              <a:rPr lang="nl-BE" sz="1600" b="0" dirty="0">
                <a:solidFill>
                  <a:schemeClr val="bg1"/>
                </a:solidFill>
                <a:latin typeface="Museo Sans 700" pitchFamily="50" charset="0"/>
              </a:rPr>
              <a:t>members)</a:t>
            </a:r>
            <a:endParaRPr lang="en-GB" sz="1600" b="0" dirty="0">
              <a:solidFill>
                <a:schemeClr val="bg1"/>
              </a:solidFill>
              <a:latin typeface="Museo Sans 700" pitchFamily="50" charset="0"/>
            </a:endParaRPr>
          </a:p>
        </p:txBody>
      </p:sp>
      <p:sp>
        <p:nvSpPr>
          <p:cNvPr id="14" name="Rectangle 1026"/>
          <p:cNvSpPr>
            <a:spLocks noChangeArrowheads="1"/>
          </p:cNvSpPr>
          <p:nvPr/>
        </p:nvSpPr>
        <p:spPr bwMode="auto">
          <a:xfrm>
            <a:off x="3273425" y="903123"/>
            <a:ext cx="2070100" cy="406400"/>
          </a:xfrm>
          <a:prstGeom prst="rect">
            <a:avLst/>
          </a:prstGeom>
          <a:solidFill>
            <a:srgbClr val="77B27C"/>
          </a:solidFill>
          <a:ln w="76200">
            <a:solidFill>
              <a:schemeClr val="bg2"/>
            </a:solidFill>
            <a:headEnd/>
            <a:tailEnd/>
          </a:ln>
        </p:spPr>
        <p:style>
          <a:lnRef idx="3">
            <a:schemeClr val="lt1"/>
          </a:lnRef>
          <a:fillRef idx="1">
            <a:schemeClr val="dk1"/>
          </a:fillRef>
          <a:effectRef idx="1">
            <a:schemeClr val="dk1"/>
          </a:effectRef>
          <a:fontRef idx="minor">
            <a:schemeClr val="lt1"/>
          </a:fontRef>
        </p:style>
        <p:txBody>
          <a:bodyPr wrap="square" anchor="ctr">
            <a:spAutoFit/>
          </a:bodyPr>
          <a:lstStyle/>
          <a:p>
            <a:pPr algn="ctr"/>
            <a:r>
              <a:rPr lang="nl-BE" sz="2000" dirty="0" err="1" smtClean="0">
                <a:solidFill>
                  <a:schemeClr val="bg1"/>
                </a:solidFill>
                <a:latin typeface="Museo Sans 700" pitchFamily="50" charset="0"/>
              </a:rPr>
              <a:t>Taskforces</a:t>
            </a:r>
            <a:endParaRPr lang="nl-BE" sz="2000" b="0" dirty="0">
              <a:solidFill>
                <a:schemeClr val="bg1"/>
              </a:solidFill>
              <a:latin typeface="Museo Sans 700" pitchFamily="50" charset="0"/>
            </a:endParaRPr>
          </a:p>
        </p:txBody>
      </p:sp>
      <p:sp>
        <p:nvSpPr>
          <p:cNvPr id="18" name="Rectangle 1032"/>
          <p:cNvSpPr>
            <a:spLocks noChangeArrowheads="1"/>
          </p:cNvSpPr>
          <p:nvPr/>
        </p:nvSpPr>
        <p:spPr bwMode="auto">
          <a:xfrm>
            <a:off x="222348" y="2051447"/>
            <a:ext cx="2276475" cy="584775"/>
          </a:xfrm>
          <a:prstGeom prst="rect">
            <a:avLst/>
          </a:prstGeom>
          <a:solidFill>
            <a:srgbClr val="77B27C"/>
          </a:solidFill>
          <a:ln w="76200">
            <a:solidFill>
              <a:schemeClr val="bg2"/>
            </a:solidFill>
            <a:headEnd/>
            <a:tailEnd/>
          </a:ln>
        </p:spPr>
        <p:style>
          <a:lnRef idx="3">
            <a:schemeClr val="lt1"/>
          </a:lnRef>
          <a:fillRef idx="1">
            <a:schemeClr val="dk1"/>
          </a:fillRef>
          <a:effectRef idx="1">
            <a:schemeClr val="dk1"/>
          </a:effectRef>
          <a:fontRef idx="minor">
            <a:schemeClr val="lt1"/>
          </a:fontRef>
        </p:style>
        <p:txBody>
          <a:bodyPr wrap="square" anchor="ctr">
            <a:spAutoFit/>
          </a:bodyPr>
          <a:lstStyle/>
          <a:p>
            <a:pPr marL="193675" indent="-193675" algn="ctr"/>
            <a:r>
              <a:rPr lang="fr-BE" sz="1600" b="0" dirty="0" smtClean="0">
                <a:solidFill>
                  <a:schemeClr val="bg1"/>
                </a:solidFill>
                <a:latin typeface="Museo Sans 700" pitchFamily="50" charset="0"/>
              </a:rPr>
              <a:t>Corporate Members Committee</a:t>
            </a:r>
            <a:endParaRPr lang="en-GB" sz="1100" b="0" dirty="0">
              <a:solidFill>
                <a:schemeClr val="bg1"/>
              </a:solidFill>
              <a:latin typeface="Museo Sans 700" pitchFamily="50" charset="0"/>
            </a:endParaRPr>
          </a:p>
        </p:txBody>
      </p:sp>
      <p:cxnSp>
        <p:nvCxnSpPr>
          <p:cNvPr id="30" name="Straight Connector 29"/>
          <p:cNvCxnSpPr/>
          <p:nvPr/>
        </p:nvCxnSpPr>
        <p:spPr>
          <a:xfrm flipH="1">
            <a:off x="1209675" y="4410075"/>
            <a:ext cx="6867525" cy="0"/>
          </a:xfrm>
          <a:prstGeom prst="line">
            <a:avLst/>
          </a:prstGeom>
          <a:ln w="444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 name="Rectangle 1026"/>
          <p:cNvSpPr>
            <a:spLocks noChangeArrowheads="1"/>
          </p:cNvSpPr>
          <p:nvPr/>
        </p:nvSpPr>
        <p:spPr bwMode="auto">
          <a:xfrm>
            <a:off x="501846" y="4818819"/>
            <a:ext cx="1260279" cy="584775"/>
          </a:xfrm>
          <a:prstGeom prst="rect">
            <a:avLst/>
          </a:prstGeom>
          <a:solidFill>
            <a:srgbClr val="E5AA34"/>
          </a:solidFill>
          <a:ln w="76200">
            <a:solidFill>
              <a:srgbClr val="E5AA34"/>
            </a:solidFill>
            <a:headEnd/>
            <a:tailEnd/>
          </a:ln>
        </p:spPr>
        <p:style>
          <a:lnRef idx="3">
            <a:schemeClr val="lt1"/>
          </a:lnRef>
          <a:fillRef idx="1">
            <a:schemeClr val="dk1"/>
          </a:fillRef>
          <a:effectRef idx="1">
            <a:schemeClr val="dk1"/>
          </a:effectRef>
          <a:fontRef idx="minor">
            <a:schemeClr val="lt1"/>
          </a:fontRef>
        </p:style>
        <p:txBody>
          <a:bodyPr wrap="square" anchor="ctr">
            <a:spAutoFit/>
          </a:bodyPr>
          <a:lstStyle/>
          <a:p>
            <a:pPr algn="ctr"/>
            <a:r>
              <a:rPr lang="nl-BE" sz="1600" b="0" dirty="0" smtClean="0">
                <a:solidFill>
                  <a:schemeClr val="bg1"/>
                </a:solidFill>
                <a:latin typeface="Museo Sans 700" pitchFamily="50" charset="0"/>
              </a:rPr>
              <a:t>North America</a:t>
            </a:r>
            <a:endParaRPr lang="nl-BE" sz="1600" b="0" dirty="0">
              <a:solidFill>
                <a:schemeClr val="bg1"/>
              </a:solidFill>
              <a:latin typeface="Museo Sans 700" pitchFamily="50" charset="0"/>
            </a:endParaRPr>
          </a:p>
        </p:txBody>
      </p:sp>
      <p:sp>
        <p:nvSpPr>
          <p:cNvPr id="35" name="Rectangle 1026"/>
          <p:cNvSpPr>
            <a:spLocks noChangeArrowheads="1"/>
          </p:cNvSpPr>
          <p:nvPr/>
        </p:nvSpPr>
        <p:spPr bwMode="auto">
          <a:xfrm>
            <a:off x="1894997" y="4824534"/>
            <a:ext cx="1260279" cy="584775"/>
          </a:xfrm>
          <a:prstGeom prst="rect">
            <a:avLst/>
          </a:prstGeom>
          <a:solidFill>
            <a:srgbClr val="E5AA34"/>
          </a:solidFill>
          <a:ln w="76200">
            <a:solidFill>
              <a:srgbClr val="E5AA34"/>
            </a:solidFill>
            <a:headEnd/>
            <a:tailEnd/>
          </a:ln>
        </p:spPr>
        <p:style>
          <a:lnRef idx="3">
            <a:schemeClr val="lt1"/>
          </a:lnRef>
          <a:fillRef idx="1">
            <a:schemeClr val="dk1"/>
          </a:fillRef>
          <a:effectRef idx="1">
            <a:schemeClr val="dk1"/>
          </a:effectRef>
          <a:fontRef idx="minor">
            <a:schemeClr val="lt1"/>
          </a:fontRef>
        </p:style>
        <p:txBody>
          <a:bodyPr wrap="square" anchor="ctr">
            <a:spAutoFit/>
          </a:bodyPr>
          <a:lstStyle/>
          <a:p>
            <a:pPr algn="ctr"/>
            <a:r>
              <a:rPr lang="nl-BE" sz="1600" b="0" dirty="0" smtClean="0">
                <a:solidFill>
                  <a:schemeClr val="bg1"/>
                </a:solidFill>
                <a:latin typeface="Museo Sans 700" pitchFamily="50" charset="0"/>
              </a:rPr>
              <a:t>Latin America</a:t>
            </a:r>
            <a:endParaRPr lang="nl-BE" sz="1600" b="0" dirty="0">
              <a:solidFill>
                <a:schemeClr val="bg1"/>
              </a:solidFill>
              <a:latin typeface="Museo Sans 700" pitchFamily="50" charset="0"/>
            </a:endParaRPr>
          </a:p>
        </p:txBody>
      </p:sp>
      <p:sp>
        <p:nvSpPr>
          <p:cNvPr id="36" name="Rectangle 1026"/>
          <p:cNvSpPr>
            <a:spLocks noChangeArrowheads="1"/>
          </p:cNvSpPr>
          <p:nvPr/>
        </p:nvSpPr>
        <p:spPr bwMode="auto">
          <a:xfrm>
            <a:off x="6074450" y="4820724"/>
            <a:ext cx="1260279" cy="584775"/>
          </a:xfrm>
          <a:prstGeom prst="rect">
            <a:avLst/>
          </a:prstGeom>
          <a:solidFill>
            <a:srgbClr val="E5AA34"/>
          </a:solidFill>
          <a:ln w="76200">
            <a:solidFill>
              <a:srgbClr val="E5AA34"/>
            </a:solidFill>
            <a:headEnd/>
            <a:tailEnd/>
          </a:ln>
        </p:spPr>
        <p:style>
          <a:lnRef idx="3">
            <a:schemeClr val="lt1"/>
          </a:lnRef>
          <a:fillRef idx="1">
            <a:schemeClr val="dk1"/>
          </a:fillRef>
          <a:effectRef idx="1">
            <a:schemeClr val="dk1"/>
          </a:effectRef>
          <a:fontRef idx="minor">
            <a:schemeClr val="lt1"/>
          </a:fontRef>
        </p:style>
        <p:txBody>
          <a:bodyPr wrap="square" anchor="ctr">
            <a:noAutofit/>
          </a:bodyPr>
          <a:lstStyle/>
          <a:p>
            <a:pPr algn="ctr"/>
            <a:r>
              <a:rPr lang="nl-BE" sz="1600" b="0" dirty="0" smtClean="0">
                <a:solidFill>
                  <a:schemeClr val="bg1"/>
                </a:solidFill>
                <a:latin typeface="Museo Sans 700" pitchFamily="50" charset="0"/>
              </a:rPr>
              <a:t>North East Asia</a:t>
            </a:r>
            <a:endParaRPr lang="nl-BE" sz="1600" b="0" dirty="0">
              <a:solidFill>
                <a:schemeClr val="bg1"/>
              </a:solidFill>
              <a:latin typeface="Museo Sans 700" pitchFamily="50" charset="0"/>
            </a:endParaRPr>
          </a:p>
        </p:txBody>
      </p:sp>
      <p:sp>
        <p:nvSpPr>
          <p:cNvPr id="37" name="Rectangle 1026"/>
          <p:cNvSpPr>
            <a:spLocks noChangeArrowheads="1"/>
          </p:cNvSpPr>
          <p:nvPr/>
        </p:nvSpPr>
        <p:spPr bwMode="auto">
          <a:xfrm>
            <a:off x="4681299" y="4826439"/>
            <a:ext cx="1260279" cy="584775"/>
          </a:xfrm>
          <a:prstGeom prst="rect">
            <a:avLst/>
          </a:prstGeom>
          <a:solidFill>
            <a:srgbClr val="E5AA34"/>
          </a:solidFill>
          <a:ln w="76200">
            <a:solidFill>
              <a:srgbClr val="E5AA34"/>
            </a:solidFill>
            <a:headEnd/>
            <a:tailEnd/>
          </a:ln>
        </p:spPr>
        <p:style>
          <a:lnRef idx="3">
            <a:schemeClr val="lt1"/>
          </a:lnRef>
          <a:fillRef idx="1">
            <a:schemeClr val="dk1"/>
          </a:fillRef>
          <a:effectRef idx="1">
            <a:schemeClr val="dk1"/>
          </a:effectRef>
          <a:fontRef idx="minor">
            <a:schemeClr val="lt1"/>
          </a:fontRef>
        </p:style>
        <p:txBody>
          <a:bodyPr wrap="square" anchor="ctr">
            <a:noAutofit/>
          </a:bodyPr>
          <a:lstStyle/>
          <a:p>
            <a:pPr algn="ctr"/>
            <a:r>
              <a:rPr lang="nl-BE" sz="1600" b="0" dirty="0" err="1" smtClean="0">
                <a:solidFill>
                  <a:schemeClr val="bg1"/>
                </a:solidFill>
                <a:latin typeface="Museo Sans 700" pitchFamily="50" charset="0"/>
              </a:rPr>
              <a:t>Africa</a:t>
            </a:r>
            <a:endParaRPr lang="nl-BE" sz="1600" b="0" dirty="0">
              <a:solidFill>
                <a:schemeClr val="bg1"/>
              </a:solidFill>
              <a:latin typeface="Museo Sans 700" pitchFamily="50" charset="0"/>
            </a:endParaRPr>
          </a:p>
        </p:txBody>
      </p:sp>
      <p:sp>
        <p:nvSpPr>
          <p:cNvPr id="38" name="Rectangle 1026"/>
          <p:cNvSpPr>
            <a:spLocks noChangeArrowheads="1"/>
          </p:cNvSpPr>
          <p:nvPr/>
        </p:nvSpPr>
        <p:spPr bwMode="auto">
          <a:xfrm>
            <a:off x="3288148" y="4828344"/>
            <a:ext cx="1260279" cy="584775"/>
          </a:xfrm>
          <a:prstGeom prst="rect">
            <a:avLst/>
          </a:prstGeom>
          <a:solidFill>
            <a:srgbClr val="E5AA34"/>
          </a:solidFill>
          <a:ln w="76200">
            <a:solidFill>
              <a:srgbClr val="E5AA34"/>
            </a:solidFill>
            <a:headEnd/>
            <a:tailEnd/>
          </a:ln>
        </p:spPr>
        <p:style>
          <a:lnRef idx="3">
            <a:schemeClr val="lt1"/>
          </a:lnRef>
          <a:fillRef idx="1">
            <a:schemeClr val="dk1"/>
          </a:fillRef>
          <a:effectRef idx="1">
            <a:schemeClr val="dk1"/>
          </a:effectRef>
          <a:fontRef idx="minor">
            <a:schemeClr val="lt1"/>
          </a:fontRef>
        </p:style>
        <p:txBody>
          <a:bodyPr wrap="square" anchor="ctr">
            <a:noAutofit/>
          </a:bodyPr>
          <a:lstStyle/>
          <a:p>
            <a:pPr algn="ctr"/>
            <a:r>
              <a:rPr lang="nl-BE" sz="1600" b="0" dirty="0" smtClean="0">
                <a:solidFill>
                  <a:schemeClr val="bg1"/>
                </a:solidFill>
                <a:latin typeface="Museo Sans 700" pitchFamily="50" charset="0"/>
              </a:rPr>
              <a:t>Europe</a:t>
            </a:r>
            <a:endParaRPr lang="nl-BE" sz="1600" b="0" dirty="0">
              <a:solidFill>
                <a:schemeClr val="bg1"/>
              </a:solidFill>
              <a:latin typeface="Museo Sans 700" pitchFamily="50" charset="0"/>
            </a:endParaRPr>
          </a:p>
        </p:txBody>
      </p:sp>
      <p:sp>
        <p:nvSpPr>
          <p:cNvPr id="39" name="Rectangle 1026"/>
          <p:cNvSpPr>
            <a:spLocks noChangeArrowheads="1"/>
          </p:cNvSpPr>
          <p:nvPr/>
        </p:nvSpPr>
        <p:spPr bwMode="auto">
          <a:xfrm>
            <a:off x="7467600" y="4822629"/>
            <a:ext cx="1260279" cy="584775"/>
          </a:xfrm>
          <a:prstGeom prst="rect">
            <a:avLst/>
          </a:prstGeom>
          <a:solidFill>
            <a:srgbClr val="E5AA34"/>
          </a:solidFill>
          <a:ln w="76200">
            <a:solidFill>
              <a:srgbClr val="E5AA34"/>
            </a:solidFill>
            <a:headEnd/>
            <a:tailEnd/>
          </a:ln>
        </p:spPr>
        <p:style>
          <a:lnRef idx="3">
            <a:schemeClr val="lt1"/>
          </a:lnRef>
          <a:fillRef idx="1">
            <a:schemeClr val="dk1"/>
          </a:fillRef>
          <a:effectRef idx="1">
            <a:schemeClr val="dk1"/>
          </a:effectRef>
          <a:fontRef idx="minor">
            <a:schemeClr val="lt1"/>
          </a:fontRef>
        </p:style>
        <p:txBody>
          <a:bodyPr wrap="square" anchor="ctr">
            <a:noAutofit/>
          </a:bodyPr>
          <a:lstStyle/>
          <a:p>
            <a:pPr algn="ctr"/>
            <a:r>
              <a:rPr lang="nl-BE" sz="1600" b="0" dirty="0" smtClean="0">
                <a:solidFill>
                  <a:schemeClr val="bg1"/>
                </a:solidFill>
                <a:latin typeface="Museo Sans 700" pitchFamily="50" charset="0"/>
              </a:rPr>
              <a:t>APAC Southern</a:t>
            </a:r>
            <a:endParaRPr lang="nl-BE" sz="1600" b="0" dirty="0">
              <a:solidFill>
                <a:schemeClr val="bg1"/>
              </a:solidFill>
              <a:latin typeface="Museo Sans 700" pitchFamily="50" charset="0"/>
            </a:endParaRPr>
          </a:p>
        </p:txBody>
      </p:sp>
      <p:sp>
        <p:nvSpPr>
          <p:cNvPr id="31" name="Rectangle 1032"/>
          <p:cNvSpPr>
            <a:spLocks noChangeArrowheads="1"/>
          </p:cNvSpPr>
          <p:nvPr/>
        </p:nvSpPr>
        <p:spPr bwMode="auto">
          <a:xfrm>
            <a:off x="6115197" y="1241822"/>
            <a:ext cx="2276475" cy="584775"/>
          </a:xfrm>
          <a:prstGeom prst="rect">
            <a:avLst/>
          </a:prstGeom>
          <a:solidFill>
            <a:srgbClr val="77B27C"/>
          </a:solidFill>
          <a:ln w="76200">
            <a:solidFill>
              <a:schemeClr val="bg2"/>
            </a:solidFill>
            <a:headEnd/>
            <a:tailEnd/>
          </a:ln>
        </p:spPr>
        <p:style>
          <a:lnRef idx="3">
            <a:schemeClr val="lt1"/>
          </a:lnRef>
          <a:fillRef idx="1">
            <a:schemeClr val="dk1"/>
          </a:fillRef>
          <a:effectRef idx="1">
            <a:schemeClr val="dk1"/>
          </a:effectRef>
          <a:fontRef idx="minor">
            <a:schemeClr val="lt1"/>
          </a:fontRef>
        </p:style>
        <p:txBody>
          <a:bodyPr wrap="square" anchor="ctr">
            <a:spAutoFit/>
          </a:bodyPr>
          <a:lstStyle/>
          <a:p>
            <a:pPr marL="193675" indent="-193675" algn="ctr"/>
            <a:r>
              <a:rPr lang="fr-BE" sz="1600" b="0" dirty="0" err="1" smtClean="0">
                <a:solidFill>
                  <a:schemeClr val="bg1"/>
                </a:solidFill>
                <a:latin typeface="Museo Sans 700" pitchFamily="50" charset="0"/>
              </a:rPr>
              <a:t>Economic</a:t>
            </a:r>
            <a:r>
              <a:rPr lang="fr-BE" sz="1600" b="0" dirty="0" smtClean="0">
                <a:solidFill>
                  <a:schemeClr val="bg1"/>
                </a:solidFill>
                <a:latin typeface="Museo Sans 700" pitchFamily="50" charset="0"/>
              </a:rPr>
              <a:t> Affairs Committee</a:t>
            </a:r>
            <a:endParaRPr lang="en-GB" sz="1100" b="0" dirty="0">
              <a:solidFill>
                <a:schemeClr val="bg1"/>
              </a:solidFill>
              <a:latin typeface="Museo Sans 700" pitchFamily="50" charset="0"/>
            </a:endParaRPr>
          </a:p>
        </p:txBody>
      </p:sp>
    </p:spTree>
    <p:extLst>
      <p:ext uri="{BB962C8B-B14F-4D97-AF65-F5344CB8AC3E}">
        <p14:creationId xmlns:p14="http://schemas.microsoft.com/office/powerpoint/2010/main" val="31247890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65391" y="3370623"/>
            <a:ext cx="776982" cy="824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6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93089" y="809145"/>
            <a:ext cx="799400" cy="9476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2" name="Picture 6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74532" y="809145"/>
            <a:ext cx="825325" cy="10195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3" name="Rectangle 32"/>
          <p:cNvSpPr/>
          <p:nvPr/>
        </p:nvSpPr>
        <p:spPr>
          <a:xfrm>
            <a:off x="7019924" y="5771150"/>
            <a:ext cx="2124075"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53948" y="274638"/>
            <a:ext cx="6665976" cy="446276"/>
          </a:xfrm>
        </p:spPr>
        <p:txBody>
          <a:bodyPr/>
          <a:lstStyle/>
          <a:p>
            <a:r>
              <a:rPr lang="fr-BE" dirty="0" smtClean="0">
                <a:solidFill>
                  <a:srgbClr val="CB4641"/>
                </a:solidFill>
              </a:rPr>
              <a:t>WEC </a:t>
            </a:r>
            <a:r>
              <a:rPr lang="fr-BE" dirty="0" err="1" smtClean="0">
                <a:solidFill>
                  <a:srgbClr val="CB4641"/>
                </a:solidFill>
              </a:rPr>
              <a:t>Board</a:t>
            </a:r>
            <a:r>
              <a:rPr lang="fr-BE" dirty="0" smtClean="0">
                <a:solidFill>
                  <a:srgbClr val="CB4641"/>
                </a:solidFill>
              </a:rPr>
              <a:t> </a:t>
            </a:r>
            <a:r>
              <a:rPr lang="fr-BE" dirty="0" err="1" smtClean="0">
                <a:solidFill>
                  <a:srgbClr val="CB4641"/>
                </a:solidFill>
              </a:rPr>
              <a:t>members</a:t>
            </a:r>
            <a:endParaRPr lang="en-GB" dirty="0">
              <a:solidFill>
                <a:srgbClr val="CB4641"/>
              </a:solidFill>
            </a:endParaRPr>
          </a:p>
        </p:txBody>
      </p:sp>
      <p:sp>
        <p:nvSpPr>
          <p:cNvPr id="13" name="Slide Number Placeholder 12"/>
          <p:cNvSpPr>
            <a:spLocks noGrp="1"/>
          </p:cNvSpPr>
          <p:nvPr>
            <p:ph type="sldNum" sz="quarter" idx="12"/>
          </p:nvPr>
        </p:nvSpPr>
        <p:spPr/>
        <p:txBody>
          <a:bodyPr/>
          <a:lstStyle/>
          <a:p>
            <a:fld id="{0778A055-9CE0-514E-8D36-1A2B7DE83576}" type="slidenum">
              <a:rPr lang="en-US" smtClean="0"/>
              <a:pPr/>
              <a:t>32</a:t>
            </a:fld>
            <a:endParaRPr lang="en-US" dirty="0"/>
          </a:p>
        </p:txBody>
      </p:sp>
      <p:pic>
        <p:nvPicPr>
          <p:cNvPr id="30" name="Picture 36" descr="Richard Wahlquist"/>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200077" y="333415"/>
            <a:ext cx="668396" cy="751945"/>
          </a:xfrm>
          <a:prstGeom prst="rect">
            <a:avLst/>
          </a:prstGeom>
          <a:ln>
            <a:headEnd/>
            <a:tailEnd/>
          </a:ln>
        </p:spPr>
        <p:style>
          <a:lnRef idx="0">
            <a:schemeClr val="accent3"/>
          </a:lnRef>
          <a:fillRef idx="3">
            <a:schemeClr val="accent3"/>
          </a:fillRef>
          <a:effectRef idx="3">
            <a:schemeClr val="accent3"/>
          </a:effectRef>
          <a:fontRef idx="minor">
            <a:schemeClr val="lt1"/>
          </a:fontRef>
        </p:style>
      </p:pic>
      <p:sp>
        <p:nvSpPr>
          <p:cNvPr id="19" name="Rounded Rectangle 18"/>
          <p:cNvSpPr/>
          <p:nvPr/>
        </p:nvSpPr>
        <p:spPr>
          <a:xfrm>
            <a:off x="7524750" y="963817"/>
            <a:ext cx="1295400" cy="357386"/>
          </a:xfrm>
          <a:prstGeom prst="roundRect">
            <a:avLst/>
          </a:prstGeom>
          <a:solidFill>
            <a:srgbClr val="0087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050" dirty="0" err="1" smtClean="0">
                <a:latin typeface="Museo Sans 500" pitchFamily="50" charset="0"/>
              </a:rPr>
              <a:t>North</a:t>
            </a:r>
            <a:r>
              <a:rPr lang="fr-BE" sz="1050" dirty="0" smtClean="0">
                <a:latin typeface="Museo Sans 500" pitchFamily="50" charset="0"/>
              </a:rPr>
              <a:t> </a:t>
            </a:r>
            <a:r>
              <a:rPr lang="fr-BE" sz="1050" dirty="0" err="1" smtClean="0">
                <a:latin typeface="Museo Sans 500" pitchFamily="50" charset="0"/>
              </a:rPr>
              <a:t>America</a:t>
            </a:r>
            <a:endParaRPr lang="fr-BE" sz="1050" dirty="0" smtClean="0">
              <a:latin typeface="Museo Sans 500" pitchFamily="50" charset="0"/>
            </a:endParaRPr>
          </a:p>
          <a:p>
            <a:pPr algn="ctr"/>
            <a:r>
              <a:rPr lang="fr-BE" sz="900" i="1" dirty="0" smtClean="0">
                <a:latin typeface="Museo Sans 500" pitchFamily="50" charset="0"/>
              </a:rPr>
              <a:t>Richard Wahlquist</a:t>
            </a:r>
            <a:endParaRPr lang="en-GB" sz="900" i="1" dirty="0">
              <a:latin typeface="Museo Sans 500" pitchFamily="50" charset="0"/>
            </a:endParaRPr>
          </a:p>
        </p:txBody>
      </p:sp>
      <p:pic>
        <p:nvPicPr>
          <p:cNvPr id="31" name="Picture 3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00077" y="1389412"/>
            <a:ext cx="592371" cy="892041"/>
          </a:xfrm>
          <a:prstGeom prst="rect">
            <a:avLst/>
          </a:prstGeom>
          <a:scene3d>
            <a:camera prst="orthographicFront"/>
            <a:lightRig rig="threePt" dir="t"/>
          </a:scene3d>
          <a:sp3d>
            <a:bevelT/>
          </a:sp3d>
        </p:spPr>
      </p:pic>
      <p:sp>
        <p:nvSpPr>
          <p:cNvPr id="18" name="Rounded Rectangle 17"/>
          <p:cNvSpPr/>
          <p:nvPr/>
        </p:nvSpPr>
        <p:spPr>
          <a:xfrm>
            <a:off x="7534274" y="2033611"/>
            <a:ext cx="1278155" cy="352375"/>
          </a:xfrm>
          <a:prstGeom prst="roundRect">
            <a:avLst/>
          </a:prstGeom>
          <a:solidFill>
            <a:srgbClr val="CA4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050" dirty="0" smtClean="0">
                <a:latin typeface="Museo Sans 500" pitchFamily="50" charset="0"/>
              </a:rPr>
              <a:t>Europe *</a:t>
            </a:r>
          </a:p>
          <a:p>
            <a:pPr algn="ctr"/>
            <a:r>
              <a:rPr lang="fr-BE" sz="900" b="1" dirty="0" smtClean="0">
                <a:latin typeface="Museo Sans 500" pitchFamily="50" charset="0"/>
              </a:rPr>
              <a:t>Bettina Schaller</a:t>
            </a:r>
            <a:endParaRPr lang="en-GB" sz="900" b="1" dirty="0">
              <a:latin typeface="Museo Sans 500" pitchFamily="50" charset="0"/>
            </a:endParaRPr>
          </a:p>
        </p:txBody>
      </p:sp>
      <p:pic>
        <p:nvPicPr>
          <p:cNvPr id="32" name="Picture 5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bwMode="auto">
          <a:xfrm>
            <a:off x="7224524" y="2514793"/>
            <a:ext cx="667260" cy="752282"/>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0" name="Rounded Rectangle 19"/>
          <p:cNvSpPr/>
          <p:nvPr/>
        </p:nvSpPr>
        <p:spPr>
          <a:xfrm>
            <a:off x="7583282" y="3088686"/>
            <a:ext cx="1310231" cy="356778"/>
          </a:xfrm>
          <a:prstGeom prst="roundRect">
            <a:avLst/>
          </a:prstGeom>
          <a:solidFill>
            <a:srgbClr val="285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050" dirty="0" smtClean="0">
                <a:latin typeface="Museo Sans 500" pitchFamily="50" charset="0"/>
              </a:rPr>
              <a:t>APAC </a:t>
            </a:r>
            <a:r>
              <a:rPr lang="fr-BE" sz="1050" dirty="0" err="1" smtClean="0">
                <a:latin typeface="Museo Sans 500" pitchFamily="50" charset="0"/>
              </a:rPr>
              <a:t>Southern</a:t>
            </a:r>
            <a:endParaRPr lang="fr-BE" sz="1050" dirty="0" smtClean="0">
              <a:latin typeface="Museo Sans 500" pitchFamily="50" charset="0"/>
            </a:endParaRPr>
          </a:p>
          <a:p>
            <a:pPr algn="ctr"/>
            <a:r>
              <a:rPr lang="fr-BE" sz="900" b="1" dirty="0" smtClean="0">
                <a:latin typeface="Museo Sans 500" pitchFamily="50" charset="0"/>
              </a:rPr>
              <a:t>Ian Grundy</a:t>
            </a:r>
            <a:endParaRPr lang="en-GB" sz="900" b="1" dirty="0">
              <a:latin typeface="Museo Sans 500" pitchFamily="50" charset="0"/>
            </a:endParaRPr>
          </a:p>
        </p:txBody>
      </p:sp>
      <p:pic>
        <p:nvPicPr>
          <p:cNvPr id="4099" name="Picture 3"/>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11166" t="7506" r="13574" b="20896"/>
          <a:stretch/>
        </p:blipFill>
        <p:spPr bwMode="auto">
          <a:xfrm>
            <a:off x="7205474" y="3580603"/>
            <a:ext cx="723502"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ounded Rectangle 21"/>
          <p:cNvSpPr/>
          <p:nvPr/>
        </p:nvSpPr>
        <p:spPr>
          <a:xfrm>
            <a:off x="7583282" y="4195537"/>
            <a:ext cx="1330130" cy="375973"/>
          </a:xfrm>
          <a:prstGeom prst="roundRect">
            <a:avLst/>
          </a:prstGeom>
          <a:solidFill>
            <a:srgbClr val="77B2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050" dirty="0" err="1" smtClean="0">
                <a:latin typeface="Museo Sans 500" pitchFamily="50" charset="0"/>
              </a:rPr>
              <a:t>North</a:t>
            </a:r>
            <a:r>
              <a:rPr lang="fr-BE" sz="1050" dirty="0" smtClean="0">
                <a:latin typeface="Museo Sans 500" pitchFamily="50" charset="0"/>
              </a:rPr>
              <a:t> East Asia</a:t>
            </a:r>
          </a:p>
          <a:p>
            <a:pPr algn="ctr"/>
            <a:r>
              <a:rPr lang="fr-BE" sz="900" b="1" dirty="0" err="1" smtClean="0">
                <a:latin typeface="Museo Sans 500" pitchFamily="50" charset="0"/>
              </a:rPr>
              <a:t>Mio</a:t>
            </a:r>
            <a:r>
              <a:rPr lang="fr-BE" sz="900" b="1" dirty="0" smtClean="0">
                <a:latin typeface="Museo Sans 500" pitchFamily="50" charset="0"/>
              </a:rPr>
              <a:t> </a:t>
            </a:r>
            <a:r>
              <a:rPr lang="fr-BE" sz="900" b="1" dirty="0" err="1" smtClean="0">
                <a:latin typeface="Museo Sans 500" pitchFamily="50" charset="0"/>
              </a:rPr>
              <a:t>Kashiwamura</a:t>
            </a:r>
            <a:r>
              <a:rPr lang="fr-BE" sz="900" b="1" dirty="0" smtClean="0">
                <a:latin typeface="Museo Sans 500" pitchFamily="50" charset="0"/>
              </a:rPr>
              <a:t> </a:t>
            </a:r>
            <a:endParaRPr lang="en-GB" sz="900" b="1" dirty="0">
              <a:latin typeface="Museo Sans 500" pitchFamily="50" charset="0"/>
            </a:endParaRPr>
          </a:p>
        </p:txBody>
      </p:sp>
      <p:pic>
        <p:nvPicPr>
          <p:cNvPr id="35" name="Picture 34"/>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206822" y="4711501"/>
            <a:ext cx="591909" cy="745925"/>
          </a:xfrm>
          <a:prstGeom prst="rect">
            <a:avLst/>
          </a:prstGeom>
          <a:scene3d>
            <a:camera prst="orthographicFront"/>
            <a:lightRig rig="threePt" dir="t"/>
          </a:scene3d>
          <a:sp3d>
            <a:bevelT/>
          </a:sp3d>
        </p:spPr>
      </p:pic>
      <p:sp>
        <p:nvSpPr>
          <p:cNvPr id="21" name="Rounded Rectangle 20"/>
          <p:cNvSpPr/>
          <p:nvPr/>
        </p:nvSpPr>
        <p:spPr>
          <a:xfrm>
            <a:off x="7615049" y="5286375"/>
            <a:ext cx="1026432" cy="323053"/>
          </a:xfrm>
          <a:prstGeom prst="roundRect">
            <a:avLst/>
          </a:prstGeom>
          <a:solidFill>
            <a:srgbClr val="8A7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050" dirty="0" err="1" smtClean="0">
                <a:latin typeface="Museo Sans 500" pitchFamily="50" charset="0"/>
              </a:rPr>
              <a:t>Africa</a:t>
            </a:r>
            <a:endParaRPr lang="fr-BE" sz="1050" dirty="0" smtClean="0">
              <a:latin typeface="Museo Sans 500" pitchFamily="50" charset="0"/>
            </a:endParaRPr>
          </a:p>
          <a:p>
            <a:pPr algn="ctr"/>
            <a:r>
              <a:rPr lang="fr-BE" sz="900" b="1" dirty="0" smtClean="0">
                <a:latin typeface="Museo Sans 500" pitchFamily="50" charset="0"/>
              </a:rPr>
              <a:t>Jacqui Ford</a:t>
            </a:r>
            <a:endParaRPr lang="en-GB" sz="900" b="1" dirty="0">
              <a:latin typeface="Museo Sans 500" pitchFamily="50" charset="0"/>
            </a:endParaRPr>
          </a:p>
        </p:txBody>
      </p:sp>
      <p:pic>
        <p:nvPicPr>
          <p:cNvPr id="4100" name="Picture 4"/>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7206099" y="5749005"/>
            <a:ext cx="583108" cy="788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ounded Rectangle 16"/>
          <p:cNvSpPr/>
          <p:nvPr/>
        </p:nvSpPr>
        <p:spPr>
          <a:xfrm>
            <a:off x="7592807" y="6357270"/>
            <a:ext cx="1384201" cy="334709"/>
          </a:xfrm>
          <a:prstGeom prst="roundRect">
            <a:avLst/>
          </a:prstGeom>
          <a:solidFill>
            <a:srgbClr val="E5AA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050" dirty="0" smtClean="0">
                <a:latin typeface="Museo Sans 500" pitchFamily="50" charset="0"/>
              </a:rPr>
              <a:t>Latin </a:t>
            </a:r>
            <a:r>
              <a:rPr lang="fr-BE" sz="1050" dirty="0" err="1" smtClean="0">
                <a:latin typeface="Museo Sans 500" pitchFamily="50" charset="0"/>
              </a:rPr>
              <a:t>America</a:t>
            </a:r>
            <a:endParaRPr lang="fr-BE" sz="1050" dirty="0" smtClean="0">
              <a:latin typeface="Museo Sans 500" pitchFamily="50" charset="0"/>
            </a:endParaRPr>
          </a:p>
          <a:p>
            <a:pPr algn="ctr"/>
            <a:r>
              <a:rPr lang="fr-BE" sz="900" b="1" dirty="0" smtClean="0">
                <a:latin typeface="Museo Sans 500" pitchFamily="50" charset="0"/>
              </a:rPr>
              <a:t>Miguel Perez Garcia</a:t>
            </a:r>
            <a:endParaRPr lang="en-GB" sz="900" b="1" dirty="0">
              <a:latin typeface="Museo Sans 500" pitchFamily="50" charset="0"/>
            </a:endParaRPr>
          </a:p>
        </p:txBody>
      </p:sp>
      <p:pic>
        <p:nvPicPr>
          <p:cNvPr id="39" name="Picture 38"/>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695979" y="927926"/>
            <a:ext cx="813467" cy="874044"/>
          </a:xfrm>
          <a:prstGeom prst="rect">
            <a:avLst/>
          </a:prstGeom>
          <a:scene3d>
            <a:camera prst="orthographicFront"/>
            <a:lightRig rig="threePt" dir="t"/>
          </a:scene3d>
          <a:sp3d>
            <a:bevelT/>
          </a:sp3d>
        </p:spPr>
      </p:pic>
      <p:sp>
        <p:nvSpPr>
          <p:cNvPr id="38" name="Rounded Rectangle 37"/>
          <p:cNvSpPr/>
          <p:nvPr/>
        </p:nvSpPr>
        <p:spPr>
          <a:xfrm>
            <a:off x="915782" y="1616642"/>
            <a:ext cx="1310231" cy="356778"/>
          </a:xfrm>
          <a:prstGeom prst="roundRect">
            <a:avLst/>
          </a:prstGeom>
          <a:solidFill>
            <a:srgbClr val="285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050" dirty="0" smtClean="0">
                <a:latin typeface="Museo Sans 500" pitchFamily="50" charset="0"/>
              </a:rPr>
              <a:t>President *</a:t>
            </a:r>
          </a:p>
          <a:p>
            <a:pPr algn="ctr"/>
            <a:r>
              <a:rPr lang="fr-BE" sz="1000" b="1" i="1" dirty="0" smtClean="0">
                <a:latin typeface="Museo Sans 500" pitchFamily="50" charset="0"/>
              </a:rPr>
              <a:t>Annemarie Muntz</a:t>
            </a:r>
            <a:endParaRPr lang="en-GB" sz="1000" b="1" i="1" dirty="0">
              <a:latin typeface="Museo Sans 500" pitchFamily="50" charset="0"/>
            </a:endParaRPr>
          </a:p>
        </p:txBody>
      </p:sp>
      <p:pic>
        <p:nvPicPr>
          <p:cNvPr id="40" name="Picture 39"/>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743237" y="2151872"/>
            <a:ext cx="721156" cy="815575"/>
          </a:xfrm>
          <a:prstGeom prst="rect">
            <a:avLst/>
          </a:prstGeom>
          <a:scene3d>
            <a:camera prst="orthographicFront"/>
            <a:lightRig rig="threePt" dir="t"/>
          </a:scene3d>
          <a:sp3d>
            <a:bevelT/>
          </a:sp3d>
        </p:spPr>
      </p:pic>
      <p:sp>
        <p:nvSpPr>
          <p:cNvPr id="41" name="Rounded Rectangle 40"/>
          <p:cNvSpPr/>
          <p:nvPr/>
        </p:nvSpPr>
        <p:spPr>
          <a:xfrm>
            <a:off x="925307" y="2835842"/>
            <a:ext cx="1310231" cy="356778"/>
          </a:xfrm>
          <a:prstGeom prst="roundRect">
            <a:avLst/>
          </a:prstGeom>
          <a:solidFill>
            <a:srgbClr val="285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050" dirty="0" smtClean="0">
                <a:latin typeface="Museo Sans 500" pitchFamily="50" charset="0"/>
              </a:rPr>
              <a:t>Vice-President *</a:t>
            </a:r>
          </a:p>
          <a:p>
            <a:pPr algn="ctr"/>
            <a:r>
              <a:rPr lang="fr-BE" sz="1000" b="1" i="1" dirty="0" smtClean="0">
                <a:latin typeface="Museo Sans 500" pitchFamily="50" charset="0"/>
              </a:rPr>
              <a:t>Hans Leentjes</a:t>
            </a:r>
            <a:endParaRPr lang="en-GB" sz="1000" b="1" i="1" dirty="0">
              <a:latin typeface="Museo Sans 500" pitchFamily="50" charset="0"/>
            </a:endParaRPr>
          </a:p>
        </p:txBody>
      </p:sp>
      <p:sp>
        <p:nvSpPr>
          <p:cNvPr id="43" name="Rounded Rectangle 42"/>
          <p:cNvSpPr/>
          <p:nvPr/>
        </p:nvSpPr>
        <p:spPr>
          <a:xfrm>
            <a:off x="910753" y="3928675"/>
            <a:ext cx="1427227" cy="356778"/>
          </a:xfrm>
          <a:prstGeom prst="roundRect">
            <a:avLst/>
          </a:prstGeom>
          <a:solidFill>
            <a:srgbClr val="285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050" dirty="0" err="1" smtClean="0">
                <a:latin typeface="Museo Sans 500" pitchFamily="50" charset="0"/>
              </a:rPr>
              <a:t>Quality</a:t>
            </a:r>
            <a:r>
              <a:rPr lang="fr-BE" sz="1050" dirty="0" smtClean="0">
                <a:latin typeface="Museo Sans 500" pitchFamily="50" charset="0"/>
              </a:rPr>
              <a:t> Standards *</a:t>
            </a:r>
          </a:p>
          <a:p>
            <a:pPr algn="ctr"/>
            <a:r>
              <a:rPr lang="fr-BE" sz="1000" b="1" i="1" dirty="0" smtClean="0">
                <a:latin typeface="Museo Sans 500" pitchFamily="50" charset="0"/>
              </a:rPr>
              <a:t>Vacant</a:t>
            </a:r>
            <a:endParaRPr lang="en-GB" sz="1000" b="1" i="1" dirty="0">
              <a:latin typeface="Museo Sans 500" pitchFamily="50" charset="0"/>
            </a:endParaRPr>
          </a:p>
        </p:txBody>
      </p:sp>
      <p:pic>
        <p:nvPicPr>
          <p:cNvPr id="4101" name="Picture 5"/>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745041" y="4629458"/>
            <a:ext cx="754274" cy="85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ounded Rectangle 44"/>
          <p:cNvSpPr/>
          <p:nvPr/>
        </p:nvSpPr>
        <p:spPr>
          <a:xfrm>
            <a:off x="925307" y="5400862"/>
            <a:ext cx="1608343" cy="356778"/>
          </a:xfrm>
          <a:prstGeom prst="roundRect">
            <a:avLst/>
          </a:prstGeom>
          <a:solidFill>
            <a:srgbClr val="285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050" dirty="0" err="1" smtClean="0">
                <a:latin typeface="Museo Sans 500" pitchFamily="50" charset="0"/>
              </a:rPr>
              <a:t>Treasurer</a:t>
            </a:r>
            <a:r>
              <a:rPr lang="fr-BE" sz="1050" dirty="0" smtClean="0">
                <a:latin typeface="Museo Sans 500" pitchFamily="50" charset="0"/>
              </a:rPr>
              <a:t> *</a:t>
            </a:r>
          </a:p>
          <a:p>
            <a:pPr algn="ctr"/>
            <a:r>
              <a:rPr lang="fr-BE" sz="1000" b="1" i="1" dirty="0" smtClean="0">
                <a:latin typeface="Museo Sans 500" pitchFamily="50" charset="0"/>
              </a:rPr>
              <a:t>Herwig Muyldermans</a:t>
            </a:r>
            <a:endParaRPr lang="en-GB" sz="1000" b="1" i="1" dirty="0">
              <a:latin typeface="Museo Sans 500" pitchFamily="50" charset="0"/>
            </a:endParaRPr>
          </a:p>
        </p:txBody>
      </p:sp>
      <p:sp>
        <p:nvSpPr>
          <p:cNvPr id="49" name="Rounded Rectangle 48"/>
          <p:cNvSpPr/>
          <p:nvPr/>
        </p:nvSpPr>
        <p:spPr>
          <a:xfrm>
            <a:off x="4943475" y="1738384"/>
            <a:ext cx="1438275" cy="352375"/>
          </a:xfrm>
          <a:prstGeom prst="roundRect">
            <a:avLst/>
          </a:prstGeom>
          <a:solidFill>
            <a:srgbClr val="CA4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050" dirty="0" smtClean="0">
                <a:latin typeface="Museo Sans 500" pitchFamily="50" charset="0"/>
              </a:rPr>
              <a:t>Chair CMC *</a:t>
            </a:r>
          </a:p>
          <a:p>
            <a:pPr algn="ctr"/>
            <a:r>
              <a:rPr lang="fr-BE" sz="1000" b="1" i="1" dirty="0" smtClean="0">
                <a:latin typeface="Museo Sans 500" pitchFamily="50" charset="0"/>
              </a:rPr>
              <a:t>John Healy</a:t>
            </a:r>
            <a:endParaRPr lang="en-GB" sz="1000" b="1" i="1" dirty="0">
              <a:latin typeface="Museo Sans 500" pitchFamily="50" charset="0"/>
            </a:endParaRPr>
          </a:p>
        </p:txBody>
      </p:sp>
      <p:sp>
        <p:nvSpPr>
          <p:cNvPr id="50" name="Rectangle 49"/>
          <p:cNvSpPr/>
          <p:nvPr/>
        </p:nvSpPr>
        <p:spPr>
          <a:xfrm>
            <a:off x="247650" y="5749005"/>
            <a:ext cx="2124075"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chemeClr val="tx1"/>
                </a:solidFill>
              </a:rPr>
              <a:t>*</a:t>
            </a:r>
            <a:r>
              <a:rPr lang="en-GB" sz="1200" dirty="0" smtClean="0">
                <a:solidFill>
                  <a:schemeClr val="tx1"/>
                </a:solidFill>
              </a:rPr>
              <a:t> = Officers</a:t>
            </a:r>
            <a:endParaRPr lang="en-GB" sz="1200" dirty="0">
              <a:solidFill>
                <a:schemeClr val="tx1"/>
              </a:solidFill>
            </a:endParaRPr>
          </a:p>
        </p:txBody>
      </p:sp>
      <p:pic>
        <p:nvPicPr>
          <p:cNvPr id="1028" name="Picture 4"/>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3058003" y="3991258"/>
            <a:ext cx="838623" cy="901218"/>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Rounded Rectangle 58"/>
          <p:cNvSpPr/>
          <p:nvPr/>
        </p:nvSpPr>
        <p:spPr>
          <a:xfrm>
            <a:off x="3373936" y="4845926"/>
            <a:ext cx="1295400" cy="357386"/>
          </a:xfrm>
          <a:prstGeom prst="roundRect">
            <a:avLst/>
          </a:prstGeom>
          <a:solidFill>
            <a:srgbClr val="0087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050" dirty="0" smtClean="0">
                <a:latin typeface="Museo Sans 500" pitchFamily="50" charset="0"/>
              </a:rPr>
              <a:t>Gi Group</a:t>
            </a:r>
          </a:p>
          <a:p>
            <a:pPr algn="ctr"/>
            <a:r>
              <a:rPr lang="fr-BE" sz="1050" i="1" dirty="0" smtClean="0">
                <a:latin typeface="Museo Sans 500" pitchFamily="50" charset="0"/>
              </a:rPr>
              <a:t>Antonio Bonardo</a:t>
            </a:r>
            <a:endParaRPr lang="en-GB" sz="900" i="1" dirty="0">
              <a:latin typeface="Museo Sans 500" pitchFamily="50" charset="0"/>
            </a:endParaRPr>
          </a:p>
        </p:txBody>
      </p:sp>
      <p:pic>
        <p:nvPicPr>
          <p:cNvPr id="52" name="Picture 51"/>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4993607" y="4079787"/>
            <a:ext cx="742107" cy="946942"/>
          </a:xfrm>
          <a:prstGeom prst="rect">
            <a:avLst/>
          </a:prstGeom>
          <a:scene3d>
            <a:camera prst="orthographicFront"/>
            <a:lightRig rig="threePt" dir="t"/>
          </a:scene3d>
          <a:sp3d>
            <a:bevelT/>
          </a:sp3d>
        </p:spPr>
      </p:pic>
      <p:pic>
        <p:nvPicPr>
          <p:cNvPr id="53" name="Picture 52"/>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2685038" y="2695768"/>
            <a:ext cx="745930" cy="965327"/>
          </a:xfrm>
          <a:prstGeom prst="rect">
            <a:avLst/>
          </a:prstGeom>
          <a:scene3d>
            <a:camera prst="orthographicFront"/>
            <a:lightRig rig="threePt" dir="t"/>
          </a:scene3d>
          <a:sp3d>
            <a:bevelT/>
          </a:sp3d>
        </p:spPr>
      </p:pic>
      <p:sp>
        <p:nvSpPr>
          <p:cNvPr id="58" name="Rounded Rectangle 57"/>
          <p:cNvSpPr/>
          <p:nvPr/>
        </p:nvSpPr>
        <p:spPr>
          <a:xfrm>
            <a:off x="5364661" y="4893551"/>
            <a:ext cx="1295400" cy="357386"/>
          </a:xfrm>
          <a:prstGeom prst="roundRect">
            <a:avLst/>
          </a:prstGeom>
          <a:solidFill>
            <a:srgbClr val="0087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050" dirty="0" smtClean="0">
                <a:latin typeface="Museo Sans 500" pitchFamily="50" charset="0"/>
              </a:rPr>
              <a:t>Randstad</a:t>
            </a:r>
          </a:p>
          <a:p>
            <a:pPr algn="ctr"/>
            <a:r>
              <a:rPr lang="fr-BE" sz="1050" i="1" dirty="0" smtClean="0">
                <a:latin typeface="Museo Sans 500" pitchFamily="50" charset="0"/>
              </a:rPr>
              <a:t>Susanne </a:t>
            </a:r>
            <a:r>
              <a:rPr lang="fr-BE" sz="1050" i="1" dirty="0" err="1" smtClean="0">
                <a:latin typeface="Museo Sans 500" pitchFamily="50" charset="0"/>
              </a:rPr>
              <a:t>Wissfeld</a:t>
            </a:r>
            <a:endParaRPr lang="en-GB" sz="900" i="1" dirty="0">
              <a:latin typeface="Museo Sans 500" pitchFamily="50" charset="0"/>
            </a:endParaRPr>
          </a:p>
        </p:txBody>
      </p:sp>
      <p:sp>
        <p:nvSpPr>
          <p:cNvPr id="60" name="Rounded Rectangle 59"/>
          <p:cNvSpPr/>
          <p:nvPr/>
        </p:nvSpPr>
        <p:spPr>
          <a:xfrm>
            <a:off x="3326473" y="3413037"/>
            <a:ext cx="1568037" cy="357386"/>
          </a:xfrm>
          <a:prstGeom prst="roundRect">
            <a:avLst/>
          </a:prstGeom>
          <a:solidFill>
            <a:srgbClr val="0087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050" dirty="0" smtClean="0">
                <a:latin typeface="Museo Sans 500" pitchFamily="50" charset="0"/>
              </a:rPr>
              <a:t>The Adecco Group</a:t>
            </a:r>
          </a:p>
          <a:p>
            <a:pPr algn="ctr"/>
            <a:r>
              <a:rPr lang="fr-BE" sz="1050" i="1" dirty="0" smtClean="0">
                <a:latin typeface="Museo Sans 500" pitchFamily="50" charset="0"/>
              </a:rPr>
              <a:t>Ranjit DeSousa</a:t>
            </a:r>
            <a:endParaRPr lang="en-GB" sz="900" i="1" dirty="0">
              <a:latin typeface="Museo Sans 500" pitchFamily="50" charset="0"/>
            </a:endParaRPr>
          </a:p>
        </p:txBody>
      </p:sp>
      <p:sp>
        <p:nvSpPr>
          <p:cNvPr id="48" name="Rounded Rectangle 47"/>
          <p:cNvSpPr/>
          <p:nvPr/>
        </p:nvSpPr>
        <p:spPr>
          <a:xfrm>
            <a:off x="2933700" y="1673099"/>
            <a:ext cx="1497229" cy="352375"/>
          </a:xfrm>
          <a:prstGeom prst="roundRect">
            <a:avLst/>
          </a:prstGeom>
          <a:solidFill>
            <a:srgbClr val="CA4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050" dirty="0" smtClean="0">
                <a:latin typeface="Museo Sans 500" pitchFamily="50" charset="0"/>
              </a:rPr>
              <a:t>Chair NFC *</a:t>
            </a:r>
          </a:p>
          <a:p>
            <a:pPr algn="ctr"/>
            <a:r>
              <a:rPr lang="fr-BE" sz="1000" b="1" i="1" dirty="0" smtClean="0">
                <a:latin typeface="Museo Sans 500" pitchFamily="50" charset="0"/>
              </a:rPr>
              <a:t>Charles Cameron</a:t>
            </a:r>
            <a:endParaRPr lang="en-GB" sz="1000" b="1" i="1" dirty="0">
              <a:latin typeface="Museo Sans 500" pitchFamily="50" charset="0"/>
            </a:endParaRPr>
          </a:p>
        </p:txBody>
      </p:sp>
      <p:pic>
        <p:nvPicPr>
          <p:cNvPr id="5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773866" y="5490775"/>
            <a:ext cx="776982" cy="824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Rounded Rectangle 60"/>
          <p:cNvSpPr/>
          <p:nvPr/>
        </p:nvSpPr>
        <p:spPr>
          <a:xfrm>
            <a:off x="3263379" y="6152484"/>
            <a:ext cx="1680096" cy="357386"/>
          </a:xfrm>
          <a:prstGeom prst="roundRect">
            <a:avLst/>
          </a:prstGeom>
          <a:solidFill>
            <a:srgbClr val="0087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050" dirty="0" err="1" smtClean="0">
                <a:latin typeface="Museo Sans 500" pitchFamily="50" charset="0"/>
              </a:rPr>
              <a:t>Recruit</a:t>
            </a:r>
            <a:r>
              <a:rPr lang="fr-BE" sz="1050" dirty="0" smtClean="0">
                <a:latin typeface="Museo Sans 500" pitchFamily="50" charset="0"/>
              </a:rPr>
              <a:t> Global Staffing</a:t>
            </a:r>
          </a:p>
          <a:p>
            <a:pPr algn="ctr"/>
            <a:r>
              <a:rPr lang="fr-BE" sz="1050" i="1" dirty="0" smtClean="0">
                <a:latin typeface="Museo Sans 500" pitchFamily="50" charset="0"/>
              </a:rPr>
              <a:t>Vacant</a:t>
            </a:r>
            <a:endParaRPr lang="en-GB" sz="900" i="1" dirty="0">
              <a:latin typeface="Museo Sans 500" pitchFamily="50" charset="0"/>
            </a:endParaRPr>
          </a:p>
        </p:txBody>
      </p:sp>
      <p:pic>
        <p:nvPicPr>
          <p:cNvPr id="57" name="Picture 3" descr="Headshot"/>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5206492" y="2625010"/>
            <a:ext cx="918083" cy="9462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ounded Rectangle 50"/>
          <p:cNvSpPr/>
          <p:nvPr/>
        </p:nvSpPr>
        <p:spPr>
          <a:xfrm>
            <a:off x="5488486" y="3502901"/>
            <a:ext cx="1295400" cy="357386"/>
          </a:xfrm>
          <a:prstGeom prst="roundRect">
            <a:avLst/>
          </a:prstGeom>
          <a:solidFill>
            <a:srgbClr val="0087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050" dirty="0" smtClean="0">
                <a:latin typeface="Museo Sans 500" pitchFamily="50" charset="0"/>
              </a:rPr>
              <a:t>ManpowerGroup</a:t>
            </a:r>
          </a:p>
          <a:p>
            <a:pPr algn="ctr"/>
            <a:r>
              <a:rPr lang="fr-BE" sz="1050" i="1" dirty="0" smtClean="0">
                <a:latin typeface="Museo Sans 500" pitchFamily="50" charset="0"/>
              </a:rPr>
              <a:t>Mark Toth</a:t>
            </a:r>
            <a:endParaRPr lang="en-GB" sz="900" i="1" dirty="0">
              <a:latin typeface="Museo Sans 500" pitchFamily="50" charset="0"/>
            </a:endParaRPr>
          </a:p>
        </p:txBody>
      </p:sp>
      <p:pic>
        <p:nvPicPr>
          <p:cNvPr id="3" name="Picture 2"/>
          <p:cNvPicPr>
            <a:picLocks noChangeAspect="1"/>
          </p:cNvPicPr>
          <p:nvPr/>
        </p:nvPicPr>
        <p:blipFill rotWithShape="1">
          <a:blip r:embed="rId19"/>
          <a:srcRect r="28015" b="15824"/>
          <a:stretch/>
        </p:blipFill>
        <p:spPr>
          <a:xfrm>
            <a:off x="5130787" y="5347310"/>
            <a:ext cx="938140" cy="1051040"/>
          </a:xfrm>
          <a:prstGeom prst="rect">
            <a:avLst/>
          </a:prstGeom>
          <a:scene3d>
            <a:camera prst="orthographicFront"/>
            <a:lightRig rig="threePt" dir="t"/>
          </a:scene3d>
          <a:sp3d>
            <a:bevelT/>
          </a:sp3d>
        </p:spPr>
      </p:pic>
      <p:sp>
        <p:nvSpPr>
          <p:cNvPr id="44" name="Rounded Rectangle 43"/>
          <p:cNvSpPr/>
          <p:nvPr/>
        </p:nvSpPr>
        <p:spPr>
          <a:xfrm>
            <a:off x="5530329" y="6238209"/>
            <a:ext cx="1295400" cy="357386"/>
          </a:xfrm>
          <a:prstGeom prst="roundRect">
            <a:avLst/>
          </a:prstGeom>
          <a:solidFill>
            <a:srgbClr val="0087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050" dirty="0" smtClean="0">
                <a:latin typeface="Museo Sans 500" pitchFamily="50" charset="0"/>
              </a:rPr>
              <a:t>Kelly Services</a:t>
            </a:r>
          </a:p>
          <a:p>
            <a:pPr algn="ctr"/>
            <a:r>
              <a:rPr lang="fr-BE" sz="1050" i="1" dirty="0" smtClean="0">
                <a:latin typeface="Museo Sans 500" pitchFamily="50" charset="0"/>
              </a:rPr>
              <a:t>Pete Hamilton</a:t>
            </a:r>
            <a:endParaRPr lang="en-GB" sz="900" i="1" dirty="0">
              <a:latin typeface="Museo Sans 500" pitchFamily="50" charset="0"/>
            </a:endParaRPr>
          </a:p>
        </p:txBody>
      </p:sp>
    </p:spTree>
    <p:extLst>
      <p:ext uri="{BB962C8B-B14F-4D97-AF65-F5344CB8AC3E}">
        <p14:creationId xmlns:p14="http://schemas.microsoft.com/office/powerpoint/2010/main" val="22955755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6"/>
          <p:cNvPicPr>
            <a:picLocks noChangeAspect="1"/>
          </p:cNvPicPr>
          <p:nvPr/>
        </p:nvPicPr>
        <p:blipFill>
          <a:blip r:embed="rId3">
            <a:clrChange>
              <a:clrFrom>
                <a:srgbClr val="FFFFFF"/>
              </a:clrFrom>
              <a:clrTo>
                <a:srgbClr val="FFFFFF">
                  <a:alpha val="0"/>
                </a:srgbClr>
              </a:clrTo>
            </a:clrChange>
            <a:alphaModFix amt="12000"/>
          </a:blip>
          <a:stretch>
            <a:fillRect/>
          </a:stretch>
        </p:blipFill>
        <p:spPr>
          <a:xfrm>
            <a:off x="2471575" y="1723019"/>
            <a:ext cx="4488881" cy="4543182"/>
          </a:xfrm>
          <a:prstGeom prst="rect">
            <a:avLst/>
          </a:prstGeom>
        </p:spPr>
      </p:pic>
      <p:pic>
        <p:nvPicPr>
          <p:cNvPr id="23"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471575" y="1203866"/>
            <a:ext cx="1080894" cy="1147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95375" y="3349888"/>
            <a:ext cx="914400" cy="1228725"/>
          </a:xfrm>
          <a:prstGeom prst="rect">
            <a:avLst/>
          </a:prstGeom>
          <a:scene3d>
            <a:camera prst="orthographicFront"/>
            <a:lightRig rig="threePt" dir="t"/>
          </a:scene3d>
          <a:sp3d>
            <a:bevelT/>
          </a:sp3d>
        </p:spPr>
      </p:pic>
      <p:graphicFrame>
        <p:nvGraphicFramePr>
          <p:cNvPr id="4" name="Diagram 3"/>
          <p:cNvGraphicFramePr/>
          <p:nvPr>
            <p:extLst/>
          </p:nvPr>
        </p:nvGraphicFramePr>
        <p:xfrm>
          <a:off x="702718" y="1411387"/>
          <a:ext cx="8064896" cy="520035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 name="Title 1"/>
          <p:cNvSpPr>
            <a:spLocks noGrp="1"/>
          </p:cNvSpPr>
          <p:nvPr>
            <p:ph type="title"/>
          </p:nvPr>
        </p:nvSpPr>
        <p:spPr>
          <a:xfrm>
            <a:off x="457200" y="274638"/>
            <a:ext cx="7064400" cy="446276"/>
          </a:xfrm>
        </p:spPr>
        <p:txBody>
          <a:bodyPr/>
          <a:lstStyle/>
          <a:p>
            <a:pPr algn="l"/>
            <a:r>
              <a:rPr lang="fr-BE" dirty="0" smtClean="0">
                <a:solidFill>
                  <a:srgbClr val="CB4641"/>
                </a:solidFill>
              </a:rPr>
              <a:t>WEC </a:t>
            </a:r>
            <a:r>
              <a:rPr lang="fr-BE" dirty="0" err="1" smtClean="0">
                <a:solidFill>
                  <a:srgbClr val="CB4641"/>
                </a:solidFill>
              </a:rPr>
              <a:t>Executive</a:t>
            </a:r>
            <a:r>
              <a:rPr lang="fr-BE" dirty="0" smtClean="0">
                <a:solidFill>
                  <a:srgbClr val="CB4641"/>
                </a:solidFill>
              </a:rPr>
              <a:t> Committee (</a:t>
            </a:r>
            <a:r>
              <a:rPr lang="fr-BE" dirty="0" err="1" smtClean="0">
                <a:solidFill>
                  <a:srgbClr val="CB4641"/>
                </a:solidFill>
              </a:rPr>
              <a:t>Officers</a:t>
            </a:r>
            <a:r>
              <a:rPr lang="fr-BE" dirty="0" smtClean="0">
                <a:solidFill>
                  <a:srgbClr val="CB4641"/>
                </a:solidFill>
              </a:rPr>
              <a:t>)</a:t>
            </a:r>
            <a:endParaRPr lang="en-GB" dirty="0">
              <a:solidFill>
                <a:srgbClr val="CB4641"/>
              </a:solidFill>
            </a:endParaRPr>
          </a:p>
        </p:txBody>
      </p:sp>
      <p:sp>
        <p:nvSpPr>
          <p:cNvPr id="19" name="Slide Number Placeholder 12"/>
          <p:cNvSpPr>
            <a:spLocks noGrp="1"/>
          </p:cNvSpPr>
          <p:nvPr>
            <p:ph type="sldNum" sz="quarter" idx="12"/>
          </p:nvPr>
        </p:nvSpPr>
        <p:spPr/>
        <p:txBody>
          <a:bodyPr/>
          <a:lstStyle/>
          <a:p>
            <a:fld id="{0778A055-9CE0-514E-8D36-1A2B7DE83576}" type="slidenum">
              <a:rPr lang="en-US" smtClean="0"/>
              <a:pPr/>
              <a:t>33</a:t>
            </a:fld>
            <a:endParaRPr lang="en-US" dirty="0"/>
          </a:p>
        </p:txBody>
      </p:sp>
      <p:grpSp>
        <p:nvGrpSpPr>
          <p:cNvPr id="9" name="Group 8"/>
          <p:cNvGrpSpPr/>
          <p:nvPr/>
        </p:nvGrpSpPr>
        <p:grpSpPr>
          <a:xfrm>
            <a:off x="7337425" y="1000125"/>
            <a:ext cx="1464809" cy="1115775"/>
            <a:chOff x="1156604" y="1815976"/>
            <a:chExt cx="1253007" cy="890616"/>
          </a:xfrm>
          <a:solidFill>
            <a:srgbClr val="E98A42"/>
          </a:solidFill>
        </p:grpSpPr>
        <p:sp>
          <p:nvSpPr>
            <p:cNvPr id="10" name="Rounded Rectangle 9"/>
            <p:cNvSpPr/>
            <p:nvPr/>
          </p:nvSpPr>
          <p:spPr>
            <a:xfrm>
              <a:off x="1156604" y="1815976"/>
              <a:ext cx="1253007" cy="890616"/>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ounded Rectangle 4"/>
            <p:cNvSpPr/>
            <p:nvPr/>
          </p:nvSpPr>
          <p:spPr>
            <a:xfrm>
              <a:off x="1200080" y="1859452"/>
              <a:ext cx="1166055" cy="80366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algn="ctr" defTabSz="444500">
                <a:lnSpc>
                  <a:spcPct val="90000"/>
                </a:lnSpc>
                <a:spcBef>
                  <a:spcPct val="0"/>
                </a:spcBef>
                <a:spcAft>
                  <a:spcPct val="35000"/>
                </a:spcAft>
              </a:pPr>
              <a:r>
                <a:rPr lang="fr-BE" sz="1000" b="1" dirty="0" err="1" smtClean="0">
                  <a:latin typeface="Museo Sans 500" pitchFamily="50" charset="0"/>
                </a:rPr>
                <a:t>Managing</a:t>
              </a:r>
              <a:r>
                <a:rPr lang="fr-BE" sz="1000" b="1" dirty="0" smtClean="0">
                  <a:latin typeface="Museo Sans 500" pitchFamily="50" charset="0"/>
                </a:rPr>
                <a:t> Director </a:t>
              </a:r>
              <a:r>
                <a:rPr lang="fr-BE" sz="1000" dirty="0" smtClean="0">
                  <a:latin typeface="Museo Sans 500" pitchFamily="50" charset="0"/>
                </a:rPr>
                <a:t>(standing invitation</a:t>
              </a:r>
              <a:br>
                <a:rPr lang="fr-BE" sz="1000" dirty="0" smtClean="0">
                  <a:latin typeface="Museo Sans 500" pitchFamily="50" charset="0"/>
                </a:rPr>
              </a:br>
              <a:r>
                <a:rPr lang="fr-BE" sz="1000" dirty="0" smtClean="0">
                  <a:latin typeface="Museo Sans 500" pitchFamily="50" charset="0"/>
                </a:rPr>
                <a:t> </a:t>
              </a:r>
              <a:r>
                <a:rPr lang="fr-BE" sz="1000" dirty="0">
                  <a:latin typeface="Museo Sans 500" pitchFamily="50" charset="0"/>
                </a:rPr>
                <a:t>to </a:t>
              </a:r>
              <a:r>
                <a:rPr lang="fr-BE" sz="1000" dirty="0" smtClean="0">
                  <a:latin typeface="Museo Sans 500" pitchFamily="50" charset="0"/>
                </a:rPr>
                <a:t>attend)</a:t>
              </a:r>
              <a:endParaRPr lang="en-GB" sz="1000" dirty="0">
                <a:latin typeface="Museo Sans 500" pitchFamily="50" charset="0"/>
              </a:endParaRPr>
            </a:p>
            <a:p>
              <a:pPr lvl="0" algn="ctr" defTabSz="444500">
                <a:lnSpc>
                  <a:spcPct val="90000"/>
                </a:lnSpc>
                <a:spcBef>
                  <a:spcPct val="0"/>
                </a:spcBef>
                <a:spcAft>
                  <a:spcPct val="35000"/>
                </a:spcAft>
              </a:pPr>
              <a:endParaRPr lang="en-GB" sz="1000" kern="1200" dirty="0">
                <a:latin typeface="Museo Sans 500" pitchFamily="50" charset="0"/>
              </a:endParaRPr>
            </a:p>
          </p:txBody>
        </p:sp>
      </p:grpSp>
      <p:pic>
        <p:nvPicPr>
          <p:cNvPr id="12" name="Picture 11"/>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4214312" y="720914"/>
            <a:ext cx="1042600" cy="1120240"/>
          </a:xfrm>
          <a:prstGeom prst="rect">
            <a:avLst/>
          </a:prstGeom>
        </p:spPr>
      </p:pic>
      <p:pic>
        <p:nvPicPr>
          <p:cNvPr id="15" name="Picture 14"/>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093341" y="1313633"/>
            <a:ext cx="867291" cy="1088195"/>
          </a:xfrm>
          <a:prstGeom prst="rect">
            <a:avLst/>
          </a:prstGeom>
        </p:spPr>
      </p:pic>
      <p:pic>
        <p:nvPicPr>
          <p:cNvPr id="18" name="Picture 2"/>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5175504" y="4741735"/>
            <a:ext cx="1146362" cy="114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5"/>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7521600" y="3869001"/>
            <a:ext cx="893974" cy="1018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15" cstate="screen">
            <a:extLst>
              <a:ext uri="{28A0092B-C50C-407E-A947-70E740481C1C}">
                <a14:useLocalDpi xmlns:a14="http://schemas.microsoft.com/office/drawing/2010/main"/>
              </a:ext>
            </a:extLst>
          </a:blip>
          <a:srcRect t="-181"/>
          <a:stretch/>
        </p:blipFill>
        <p:spPr>
          <a:xfrm>
            <a:off x="7546624" y="1777653"/>
            <a:ext cx="932693" cy="1063733"/>
          </a:xfrm>
          <a:prstGeom prst="rect">
            <a:avLst/>
          </a:prstGeom>
        </p:spPr>
      </p:pic>
      <p:pic>
        <p:nvPicPr>
          <p:cNvPr id="3" name="Picture 2"/>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3238499" y="4682681"/>
            <a:ext cx="975813" cy="1205416"/>
          </a:xfrm>
          <a:prstGeom prst="rect">
            <a:avLst/>
          </a:prstGeom>
        </p:spPr>
      </p:pic>
    </p:spTree>
    <p:extLst>
      <p:ext uri="{BB962C8B-B14F-4D97-AF65-F5344CB8AC3E}">
        <p14:creationId xmlns:p14="http://schemas.microsoft.com/office/powerpoint/2010/main" val="35784889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a:xfrm>
            <a:off x="328613" y="206376"/>
            <a:ext cx="6604000" cy="510338"/>
          </a:xfrm>
        </p:spPr>
        <p:txBody>
          <a:bodyPr/>
          <a:lstStyle/>
          <a:p>
            <a:r>
              <a:rPr lang="fr-FR" dirty="0" smtClean="0">
                <a:solidFill>
                  <a:srgbClr val="E5AA34"/>
                </a:solidFill>
              </a:rPr>
              <a:t>WEC Head Office </a:t>
            </a:r>
            <a:r>
              <a:rPr lang="fr-FR" dirty="0" err="1" smtClean="0">
                <a:solidFill>
                  <a:srgbClr val="E5AA34"/>
                </a:solidFill>
              </a:rPr>
              <a:t>Responsibilities</a:t>
            </a:r>
            <a:r>
              <a:rPr lang="fr-FR" dirty="0" smtClean="0">
                <a:solidFill>
                  <a:srgbClr val="E5AA34"/>
                </a:solidFill>
              </a:rPr>
              <a:t>’ split</a:t>
            </a:r>
            <a:endParaRPr lang="en-US" dirty="0">
              <a:solidFill>
                <a:srgbClr val="E5AA34"/>
              </a:solidFill>
            </a:endParaRPr>
          </a:p>
        </p:txBody>
      </p:sp>
      <p:sp>
        <p:nvSpPr>
          <p:cNvPr id="11" name="Espace réservé du texte 10"/>
          <p:cNvSpPr>
            <a:spLocks noGrp="1"/>
          </p:cNvSpPr>
          <p:nvPr>
            <p:ph type="body" sz="half" idx="14"/>
          </p:nvPr>
        </p:nvSpPr>
        <p:spPr>
          <a:xfrm>
            <a:off x="3334130" y="2277439"/>
            <a:ext cx="1440000" cy="720143"/>
          </a:xfrm>
        </p:spPr>
        <p:txBody>
          <a:bodyPr/>
          <a:lstStyle/>
          <a:p>
            <a:r>
              <a:rPr lang="fr-FR" sz="1100" dirty="0" smtClean="0"/>
              <a:t>Jochem de Boer</a:t>
            </a:r>
          </a:p>
          <a:p>
            <a:r>
              <a:rPr lang="fr-FR" sz="1050" i="1" dirty="0" smtClean="0"/>
              <a:t>Global Public </a:t>
            </a:r>
            <a:r>
              <a:rPr lang="fr-FR" sz="1050" i="1" dirty="0" err="1" smtClean="0"/>
              <a:t>Affairs</a:t>
            </a:r>
            <a:r>
              <a:rPr lang="fr-FR" sz="1050" i="1" dirty="0" smtClean="0"/>
              <a:t> Manager</a:t>
            </a:r>
            <a:endParaRPr lang="en-US" sz="1050" i="1" dirty="0"/>
          </a:p>
        </p:txBody>
      </p:sp>
      <p:sp>
        <p:nvSpPr>
          <p:cNvPr id="12" name="Espace réservé du texte 11"/>
          <p:cNvSpPr>
            <a:spLocks noGrp="1"/>
          </p:cNvSpPr>
          <p:nvPr>
            <p:ph type="body" sz="half" idx="15"/>
          </p:nvPr>
        </p:nvSpPr>
        <p:spPr>
          <a:xfrm>
            <a:off x="5307068" y="2277439"/>
            <a:ext cx="1440000" cy="720143"/>
          </a:xfrm>
        </p:spPr>
        <p:txBody>
          <a:bodyPr/>
          <a:lstStyle/>
          <a:p>
            <a:r>
              <a:rPr lang="fr-FR" sz="1100" dirty="0" smtClean="0"/>
              <a:t>Michael Freytag</a:t>
            </a:r>
          </a:p>
          <a:p>
            <a:r>
              <a:rPr lang="fr-FR" sz="1050" i="1" dirty="0" err="1"/>
              <a:t>European</a:t>
            </a:r>
            <a:r>
              <a:rPr lang="fr-FR" sz="1050" i="1" dirty="0"/>
              <a:t> </a:t>
            </a:r>
            <a:r>
              <a:rPr lang="fr-FR" sz="1050" i="1" dirty="0" smtClean="0"/>
              <a:t>Public </a:t>
            </a:r>
            <a:r>
              <a:rPr lang="fr-FR" sz="1050" i="1" dirty="0" err="1" smtClean="0"/>
              <a:t>Affairs</a:t>
            </a:r>
            <a:r>
              <a:rPr lang="fr-FR" sz="1050" i="1" dirty="0" smtClean="0"/>
              <a:t> Manager</a:t>
            </a:r>
            <a:endParaRPr lang="en-US" sz="1050" i="1" dirty="0"/>
          </a:p>
        </p:txBody>
      </p:sp>
      <p:sp>
        <p:nvSpPr>
          <p:cNvPr id="13" name="Espace réservé du texte 12"/>
          <p:cNvSpPr>
            <a:spLocks noGrp="1"/>
          </p:cNvSpPr>
          <p:nvPr>
            <p:ph type="body" sz="half" idx="16"/>
          </p:nvPr>
        </p:nvSpPr>
        <p:spPr>
          <a:xfrm>
            <a:off x="2131338" y="5296864"/>
            <a:ext cx="1709142" cy="720143"/>
          </a:xfrm>
        </p:spPr>
        <p:txBody>
          <a:bodyPr/>
          <a:lstStyle/>
          <a:p>
            <a:r>
              <a:rPr lang="fr-FR" sz="1100" dirty="0" smtClean="0"/>
              <a:t>Gabriella </a:t>
            </a:r>
            <a:r>
              <a:rPr lang="fr-FR" sz="1100" dirty="0" err="1" smtClean="0"/>
              <a:t>Coorey</a:t>
            </a:r>
            <a:endParaRPr lang="fr-FR" sz="1100" dirty="0" smtClean="0"/>
          </a:p>
          <a:p>
            <a:r>
              <a:rPr lang="fr-FR" sz="1050" i="1" dirty="0" smtClean="0"/>
              <a:t>Events &amp; </a:t>
            </a:r>
            <a:r>
              <a:rPr lang="fr-FR" sz="1050" i="1" dirty="0" err="1" smtClean="0"/>
              <a:t>Membership</a:t>
            </a:r>
            <a:r>
              <a:rPr lang="fr-FR" sz="1050" i="1" dirty="0" smtClean="0"/>
              <a:t> Manager</a:t>
            </a:r>
            <a:endParaRPr lang="en-US" sz="1050" i="1" dirty="0"/>
          </a:p>
        </p:txBody>
      </p:sp>
      <p:sp>
        <p:nvSpPr>
          <p:cNvPr id="14" name="Espace réservé du texte 13"/>
          <p:cNvSpPr>
            <a:spLocks noGrp="1"/>
          </p:cNvSpPr>
          <p:nvPr>
            <p:ph type="body" sz="half" idx="17"/>
          </p:nvPr>
        </p:nvSpPr>
        <p:spPr>
          <a:xfrm>
            <a:off x="6133418" y="5277737"/>
            <a:ext cx="1638982" cy="720143"/>
          </a:xfrm>
          <a:solidFill>
            <a:srgbClr val="CA4641"/>
          </a:solidFill>
          <a:ln>
            <a:solidFill>
              <a:srgbClr val="CA4641"/>
            </a:solidFill>
          </a:ln>
        </p:spPr>
        <p:txBody>
          <a:bodyPr/>
          <a:lstStyle/>
          <a:p>
            <a:r>
              <a:rPr lang="fr-FR" sz="1100" dirty="0" smtClean="0"/>
              <a:t>Robin Lechtenfeld</a:t>
            </a:r>
          </a:p>
          <a:p>
            <a:r>
              <a:rPr lang="fr-FR" sz="1050" i="1" dirty="0" smtClean="0"/>
              <a:t>Labour </a:t>
            </a:r>
            <a:r>
              <a:rPr lang="fr-FR" sz="1050" i="1" dirty="0" err="1" smtClean="0"/>
              <a:t>Market</a:t>
            </a:r>
            <a:r>
              <a:rPr lang="fr-FR" sz="1050" i="1" dirty="0" smtClean="0"/>
              <a:t> Intelligence </a:t>
            </a:r>
            <a:r>
              <a:rPr lang="fr-FR" sz="1050" i="1" dirty="0" err="1" smtClean="0"/>
              <a:t>Officer</a:t>
            </a:r>
            <a:endParaRPr lang="fr-FR" sz="1050" i="1" dirty="0" smtClean="0"/>
          </a:p>
        </p:txBody>
      </p:sp>
      <p:sp>
        <p:nvSpPr>
          <p:cNvPr id="15" name="Espace réservé du texte 14"/>
          <p:cNvSpPr>
            <a:spLocks noGrp="1"/>
          </p:cNvSpPr>
          <p:nvPr>
            <p:ph type="body" sz="half" idx="18"/>
          </p:nvPr>
        </p:nvSpPr>
        <p:spPr>
          <a:xfrm>
            <a:off x="3319652" y="3084022"/>
            <a:ext cx="1690497" cy="634207"/>
          </a:xfrm>
        </p:spPr>
        <p:txBody>
          <a:bodyPr/>
          <a:lstStyle/>
          <a:p>
            <a:pPr>
              <a:spcBef>
                <a:spcPts val="0"/>
              </a:spcBef>
            </a:pPr>
            <a:r>
              <a:rPr lang="fr-FR" sz="1050" dirty="0" smtClean="0"/>
              <a:t>Global Public Affairs + </a:t>
            </a:r>
            <a:r>
              <a:rPr lang="fr-FR" sz="1050" dirty="0" err="1" smtClean="0"/>
              <a:t>Quality</a:t>
            </a:r>
            <a:r>
              <a:rPr lang="fr-FR" sz="1050" dirty="0" smtClean="0"/>
              <a:t> Standards + CMC &amp; MSP Taskforce coordination</a:t>
            </a:r>
            <a:endParaRPr lang="en-US" sz="1050" dirty="0"/>
          </a:p>
        </p:txBody>
      </p:sp>
      <p:sp>
        <p:nvSpPr>
          <p:cNvPr id="16" name="Espace réservé du texte 15"/>
          <p:cNvSpPr>
            <a:spLocks noGrp="1"/>
          </p:cNvSpPr>
          <p:nvPr>
            <p:ph type="body" sz="half" idx="19"/>
          </p:nvPr>
        </p:nvSpPr>
        <p:spPr>
          <a:xfrm>
            <a:off x="5311640" y="3084022"/>
            <a:ext cx="1656088" cy="738664"/>
          </a:xfrm>
        </p:spPr>
        <p:txBody>
          <a:bodyPr wrap="square">
            <a:spAutoFit/>
          </a:bodyPr>
          <a:lstStyle/>
          <a:p>
            <a:pPr>
              <a:spcBef>
                <a:spcPts val="0"/>
              </a:spcBef>
            </a:pPr>
            <a:r>
              <a:rPr lang="fr-FR" sz="1050" dirty="0" smtClean="0"/>
              <a:t>European Public Affairs </a:t>
            </a:r>
            <a:r>
              <a:rPr lang="fr-FR" sz="1050" dirty="0"/>
              <a:t>+ EU Social </a:t>
            </a:r>
            <a:r>
              <a:rPr lang="fr-FR" sz="1050" dirty="0" smtClean="0"/>
              <a:t>Dialogue Committee coordination </a:t>
            </a:r>
          </a:p>
        </p:txBody>
      </p:sp>
      <p:sp>
        <p:nvSpPr>
          <p:cNvPr id="17" name="Espace réservé du texte 16"/>
          <p:cNvSpPr>
            <a:spLocks noGrp="1"/>
          </p:cNvSpPr>
          <p:nvPr>
            <p:ph type="body" sz="half" idx="20"/>
          </p:nvPr>
        </p:nvSpPr>
        <p:spPr>
          <a:xfrm>
            <a:off x="2021612" y="6103447"/>
            <a:ext cx="1928596" cy="634207"/>
          </a:xfrm>
        </p:spPr>
        <p:txBody>
          <a:bodyPr/>
          <a:lstStyle/>
          <a:p>
            <a:pPr>
              <a:spcBef>
                <a:spcPts val="0"/>
              </a:spcBef>
            </a:pPr>
            <a:r>
              <a:rPr lang="fr-FR" sz="1050" dirty="0" smtClean="0"/>
              <a:t>Back office &amp; administration </a:t>
            </a:r>
          </a:p>
          <a:p>
            <a:pPr>
              <a:spcBef>
                <a:spcPts val="0"/>
              </a:spcBef>
            </a:pPr>
            <a:r>
              <a:rPr lang="fr-FR" sz="1050" dirty="0" smtClean="0"/>
              <a:t>+ Events coordination &amp; </a:t>
            </a:r>
            <a:r>
              <a:rPr lang="fr-FR" sz="1050" dirty="0" err="1" smtClean="0"/>
              <a:t>Membership</a:t>
            </a:r>
            <a:r>
              <a:rPr lang="fr-FR" sz="1050" dirty="0" smtClean="0"/>
              <a:t> </a:t>
            </a:r>
            <a:r>
              <a:rPr lang="fr-FR" sz="1050" dirty="0"/>
              <a:t>relations + NFC Coordination </a:t>
            </a:r>
            <a:endParaRPr lang="en-US" sz="1050" dirty="0"/>
          </a:p>
          <a:p>
            <a:pPr>
              <a:spcBef>
                <a:spcPts val="0"/>
              </a:spcBef>
            </a:pPr>
            <a:endParaRPr lang="en-US" sz="1050" dirty="0"/>
          </a:p>
        </p:txBody>
      </p:sp>
      <p:sp>
        <p:nvSpPr>
          <p:cNvPr id="18" name="Espace réservé du texte 17"/>
          <p:cNvSpPr>
            <a:spLocks noGrp="1"/>
          </p:cNvSpPr>
          <p:nvPr>
            <p:ph type="body" sz="half" idx="21"/>
          </p:nvPr>
        </p:nvSpPr>
        <p:spPr>
          <a:xfrm>
            <a:off x="6024753" y="6084320"/>
            <a:ext cx="1866519" cy="577081"/>
          </a:xfrm>
        </p:spPr>
        <p:txBody>
          <a:bodyPr wrap="square">
            <a:spAutoFit/>
          </a:bodyPr>
          <a:lstStyle/>
          <a:p>
            <a:pPr>
              <a:spcBef>
                <a:spcPts val="0"/>
              </a:spcBef>
            </a:pPr>
            <a:r>
              <a:rPr lang="fr-FR" sz="1050" dirty="0" smtClean="0"/>
              <a:t>Data collection &amp; </a:t>
            </a:r>
            <a:r>
              <a:rPr lang="fr-FR" sz="1050" dirty="0" err="1" smtClean="0"/>
              <a:t>Research</a:t>
            </a:r>
            <a:endParaRPr lang="fr-FR" sz="1050" dirty="0" smtClean="0"/>
          </a:p>
          <a:p>
            <a:pPr>
              <a:spcBef>
                <a:spcPts val="0"/>
              </a:spcBef>
            </a:pPr>
            <a:r>
              <a:rPr lang="fr-FR" sz="1050" dirty="0" smtClean="0"/>
              <a:t>+ </a:t>
            </a:r>
            <a:r>
              <a:rPr lang="fr-FR" sz="1050" dirty="0" err="1" smtClean="0"/>
              <a:t>Economic</a:t>
            </a:r>
            <a:r>
              <a:rPr lang="fr-FR" sz="1050" dirty="0" smtClean="0"/>
              <a:t> Affairs </a:t>
            </a:r>
            <a:r>
              <a:rPr lang="fr-FR" sz="1050" dirty="0" err="1" smtClean="0"/>
              <a:t>Cttee</a:t>
            </a:r>
            <a:r>
              <a:rPr lang="fr-FR" sz="1050" dirty="0" smtClean="0"/>
              <a:t> coordination</a:t>
            </a:r>
            <a:endParaRPr lang="en-US" sz="1050" dirty="0"/>
          </a:p>
        </p:txBody>
      </p:sp>
      <p:sp>
        <p:nvSpPr>
          <p:cNvPr id="20" name="Espace réservé du texte 17"/>
          <p:cNvSpPr txBox="1">
            <a:spLocks/>
          </p:cNvSpPr>
          <p:nvPr/>
        </p:nvSpPr>
        <p:spPr>
          <a:xfrm>
            <a:off x="4067175" y="6112974"/>
            <a:ext cx="1819275" cy="370124"/>
          </a:xfrm>
          <a:prstGeom prst="rect">
            <a:avLst/>
          </a:prstGeom>
        </p:spPr>
        <p:txBody>
          <a:bodyPr wrap="square" anchor="t">
            <a:noAutofit/>
          </a:bodyPr>
          <a:lstStyle>
            <a:lvl1pPr marL="0" indent="0" algn="l" defTabSz="457200" rtl="0" fontAlgn="base">
              <a:spcBef>
                <a:spcPct val="20000"/>
              </a:spcBef>
              <a:spcAft>
                <a:spcPct val="0"/>
              </a:spcAft>
              <a:buFont typeface="Arial" pitchFamily="8" charset="0"/>
              <a:buNone/>
              <a:defRPr sz="1000" b="0" kern="1200">
                <a:solidFill>
                  <a:schemeClr val="accent4"/>
                </a:solidFill>
                <a:latin typeface="Museo Sans 500"/>
                <a:ea typeface="ＭＳ Ｐゴシック" pitchFamily="8" charset="-128"/>
                <a:cs typeface="Museo Sans 500"/>
              </a:defRPr>
            </a:lvl1pPr>
            <a:lvl2pPr marL="457200" indent="0" algn="l" defTabSz="457200" rtl="0" fontAlgn="base">
              <a:spcBef>
                <a:spcPct val="20000"/>
              </a:spcBef>
              <a:spcAft>
                <a:spcPct val="0"/>
              </a:spcAft>
              <a:buFont typeface="Arial" pitchFamily="8" charset="0"/>
              <a:buNone/>
              <a:defRPr sz="1200" kern="1200">
                <a:solidFill>
                  <a:schemeClr val="tx1"/>
                </a:solidFill>
                <a:latin typeface="+mn-lt"/>
                <a:ea typeface="ＭＳ Ｐゴシック" pitchFamily="8" charset="-128"/>
                <a:cs typeface="+mn-cs"/>
              </a:defRPr>
            </a:lvl2pPr>
            <a:lvl3pPr marL="914400" indent="0" algn="l" defTabSz="457200" rtl="0" fontAlgn="base">
              <a:spcBef>
                <a:spcPct val="20000"/>
              </a:spcBef>
              <a:spcAft>
                <a:spcPct val="0"/>
              </a:spcAft>
              <a:buFont typeface="Arial" pitchFamily="8" charset="0"/>
              <a:buNone/>
              <a:defRPr sz="1000" kern="1200">
                <a:solidFill>
                  <a:schemeClr val="tx1"/>
                </a:solidFill>
                <a:latin typeface="+mn-lt"/>
                <a:ea typeface="ＭＳ Ｐゴシック" pitchFamily="8" charset="-128"/>
                <a:cs typeface="+mn-cs"/>
              </a:defRPr>
            </a:lvl3pPr>
            <a:lvl4pPr marL="1371600" indent="0" algn="l" defTabSz="457200" rtl="0" fontAlgn="base">
              <a:spcBef>
                <a:spcPct val="20000"/>
              </a:spcBef>
              <a:spcAft>
                <a:spcPct val="0"/>
              </a:spcAft>
              <a:buFont typeface="Arial" pitchFamily="8" charset="0"/>
              <a:buNone/>
              <a:defRPr sz="900" kern="1200">
                <a:solidFill>
                  <a:schemeClr val="tx1"/>
                </a:solidFill>
                <a:latin typeface="+mn-lt"/>
                <a:ea typeface="ＭＳ Ｐゴシック" pitchFamily="8" charset="-128"/>
                <a:cs typeface="+mn-cs"/>
              </a:defRPr>
            </a:lvl4pPr>
            <a:lvl5pPr marL="1828800" indent="0" algn="l" defTabSz="457200" rtl="0" fontAlgn="base">
              <a:spcBef>
                <a:spcPct val="20000"/>
              </a:spcBef>
              <a:spcAft>
                <a:spcPct val="0"/>
              </a:spcAft>
              <a:buFont typeface="Arial" pitchFamily="8" charset="0"/>
              <a:buNone/>
              <a:defRPr sz="900" kern="1200">
                <a:solidFill>
                  <a:schemeClr val="tx1"/>
                </a:solidFill>
                <a:latin typeface="+mn-lt"/>
                <a:ea typeface="ＭＳ Ｐゴシック" pitchFamily="8" charset="-128"/>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fr-FR" sz="1050" dirty="0" smtClean="0"/>
              <a:t>Communications &amp; PR + </a:t>
            </a:r>
            <a:r>
              <a:rPr lang="fr-FR" sz="1050" dirty="0" err="1" smtClean="0"/>
              <a:t>Career</a:t>
            </a:r>
            <a:r>
              <a:rPr lang="fr-FR" sz="1050" dirty="0" smtClean="0"/>
              <a:t> Management Taskforce coordination</a:t>
            </a:r>
            <a:endParaRPr lang="en-US" sz="1050" dirty="0"/>
          </a:p>
        </p:txBody>
      </p:sp>
      <p:sp>
        <p:nvSpPr>
          <p:cNvPr id="28" name="Espace réservé du texte 13"/>
          <p:cNvSpPr>
            <a:spLocks noGrp="1"/>
          </p:cNvSpPr>
          <p:nvPr>
            <p:ph type="body" sz="half" idx="17"/>
          </p:nvPr>
        </p:nvSpPr>
        <p:spPr>
          <a:xfrm>
            <a:off x="4266949" y="5296280"/>
            <a:ext cx="1440000" cy="720143"/>
          </a:xfrm>
        </p:spPr>
        <p:txBody>
          <a:bodyPr/>
          <a:lstStyle/>
          <a:p>
            <a:r>
              <a:rPr lang="fr-FR" sz="1100" dirty="0" smtClean="0"/>
              <a:t>Aurélie Pattyn</a:t>
            </a:r>
            <a:endParaRPr lang="fr-FR" sz="1100" dirty="0"/>
          </a:p>
          <a:p>
            <a:r>
              <a:rPr lang="fr-FR" sz="1050" i="1" dirty="0"/>
              <a:t>Communications Manager</a:t>
            </a:r>
            <a:endParaRPr lang="en-US" sz="1050" i="1" dirty="0"/>
          </a:p>
        </p:txBody>
      </p:sp>
      <p:pic>
        <p:nvPicPr>
          <p:cNvPr id="26" name="Picture Placeholder 8"/>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361263" y="818872"/>
            <a:ext cx="1440000" cy="1440000"/>
          </a:xfrm>
          <a:prstGeom prst="ellipse">
            <a:avLst/>
          </a:prstGeom>
        </p:spPr>
      </p:pic>
      <p:pic>
        <p:nvPicPr>
          <p:cNvPr id="27" name="Picture Placeholder 10"/>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5304753" y="818872"/>
            <a:ext cx="1440000" cy="1440000"/>
          </a:xfrm>
          <a:prstGeom prst="ellipse">
            <a:avLst/>
          </a:prstGeom>
        </p:spPr>
      </p:pic>
      <p:sp>
        <p:nvSpPr>
          <p:cNvPr id="32" name="Espace réservé du texte 13"/>
          <p:cNvSpPr>
            <a:spLocks noGrp="1"/>
          </p:cNvSpPr>
          <p:nvPr>
            <p:ph type="body" sz="half" idx="17"/>
          </p:nvPr>
        </p:nvSpPr>
        <p:spPr>
          <a:xfrm>
            <a:off x="1354864" y="2267914"/>
            <a:ext cx="1440000" cy="720143"/>
          </a:xfrm>
          <a:solidFill>
            <a:srgbClr val="CA4641"/>
          </a:solidFill>
          <a:ln>
            <a:solidFill>
              <a:srgbClr val="CA4641"/>
            </a:solidFill>
          </a:ln>
        </p:spPr>
        <p:txBody>
          <a:bodyPr/>
          <a:lstStyle/>
          <a:p>
            <a:r>
              <a:rPr lang="fr-FR" sz="1100" dirty="0" smtClean="0"/>
              <a:t>Denis Pennel</a:t>
            </a:r>
          </a:p>
          <a:p>
            <a:r>
              <a:rPr lang="fr-FR" sz="1050" i="1" dirty="0" err="1"/>
              <a:t>Managing</a:t>
            </a:r>
            <a:r>
              <a:rPr lang="fr-FR" sz="1050" i="1" dirty="0"/>
              <a:t> Director</a:t>
            </a:r>
            <a:endParaRPr lang="en-US" sz="1050" i="1" dirty="0"/>
          </a:p>
        </p:txBody>
      </p:sp>
      <p:sp>
        <p:nvSpPr>
          <p:cNvPr id="33" name="Espace réservé du texte 17"/>
          <p:cNvSpPr>
            <a:spLocks noGrp="1"/>
          </p:cNvSpPr>
          <p:nvPr>
            <p:ph type="body" sz="half" idx="21"/>
          </p:nvPr>
        </p:nvSpPr>
        <p:spPr>
          <a:xfrm>
            <a:off x="1222659" y="3074497"/>
            <a:ext cx="1877157" cy="577081"/>
          </a:xfrm>
        </p:spPr>
        <p:txBody>
          <a:bodyPr wrap="square">
            <a:spAutoFit/>
          </a:bodyPr>
          <a:lstStyle/>
          <a:p>
            <a:pPr>
              <a:spcBef>
                <a:spcPts val="0"/>
              </a:spcBef>
            </a:pPr>
            <a:r>
              <a:rPr lang="fr-FR" sz="1050" dirty="0"/>
              <a:t>Management </a:t>
            </a:r>
          </a:p>
          <a:p>
            <a:pPr>
              <a:spcBef>
                <a:spcPts val="0"/>
              </a:spcBef>
            </a:pPr>
            <a:r>
              <a:rPr lang="fr-FR" sz="1050" dirty="0"/>
              <a:t>+ </a:t>
            </a:r>
            <a:r>
              <a:rPr lang="fr-FR" sz="1050" dirty="0" err="1"/>
              <a:t>Thought</a:t>
            </a:r>
            <a:r>
              <a:rPr lang="fr-FR" sz="1050" dirty="0"/>
              <a:t> Leadership </a:t>
            </a:r>
          </a:p>
          <a:p>
            <a:pPr>
              <a:spcBef>
                <a:spcPts val="0"/>
              </a:spcBef>
            </a:pPr>
            <a:r>
              <a:rPr lang="fr-FR" sz="1050" dirty="0"/>
              <a:t>+ </a:t>
            </a:r>
            <a:r>
              <a:rPr lang="fr-FR" sz="1050" dirty="0" err="1"/>
              <a:t>Governance</a:t>
            </a:r>
            <a:r>
              <a:rPr lang="fr-FR" sz="1050" dirty="0"/>
              <a:t> &amp; </a:t>
            </a:r>
            <a:r>
              <a:rPr lang="fr-FR" sz="1050" dirty="0" err="1"/>
              <a:t>Financials</a:t>
            </a:r>
            <a:endParaRPr lang="en-US" sz="1050" dirty="0"/>
          </a:p>
        </p:txBody>
      </p:sp>
      <p:pic>
        <p:nvPicPr>
          <p:cNvPr id="5" name="Picture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377355" y="876789"/>
            <a:ext cx="1288514" cy="1356957"/>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10" name="Oval 9"/>
          <p:cNvSpPr/>
          <p:nvPr/>
        </p:nvSpPr>
        <p:spPr>
          <a:xfrm>
            <a:off x="6246813" y="3862917"/>
            <a:ext cx="1371600" cy="1371600"/>
          </a:xfrm>
          <a:prstGeom prst="ellipse">
            <a:avLst/>
          </a:prstGeom>
          <a:blipFill dpi="0" rotWithShape="1">
            <a:blip r:embed="rId6" cstate="email">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Oval 18"/>
          <p:cNvSpPr/>
          <p:nvPr/>
        </p:nvSpPr>
        <p:spPr>
          <a:xfrm rot="5400000">
            <a:off x="2300109" y="3880892"/>
            <a:ext cx="1371600" cy="1371600"/>
          </a:xfrm>
          <a:prstGeom prst="ellipse">
            <a:avLst/>
          </a:prstGeom>
          <a:blipFill dpi="0" rotWithShape="1">
            <a:blip r:embed="rId7" cstate="email">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Oval 20"/>
          <p:cNvSpPr/>
          <p:nvPr/>
        </p:nvSpPr>
        <p:spPr>
          <a:xfrm rot="5400000">
            <a:off x="4317815" y="3880892"/>
            <a:ext cx="1371600" cy="1371600"/>
          </a:xfrm>
          <a:prstGeom prst="ellipse">
            <a:avLst/>
          </a:prstGeom>
          <a:blipFill>
            <a:blip r:embed="rId8" cstate="email">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991982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8"/>
          </p:nvPr>
        </p:nvSpPr>
        <p:spPr/>
      </p:sp>
      <p:sp>
        <p:nvSpPr>
          <p:cNvPr id="3" name="Picture Placeholder 2"/>
          <p:cNvSpPr>
            <a:spLocks noGrp="1"/>
          </p:cNvSpPr>
          <p:nvPr>
            <p:ph type="pic" sz="quarter" idx="14"/>
          </p:nvPr>
        </p:nvSpPr>
        <p:spPr/>
      </p:sp>
      <p:sp>
        <p:nvSpPr>
          <p:cNvPr id="4" name="Title 3"/>
          <p:cNvSpPr>
            <a:spLocks noGrp="1"/>
          </p:cNvSpPr>
          <p:nvPr>
            <p:ph type="ctrTitle"/>
          </p:nvPr>
        </p:nvSpPr>
        <p:spPr>
          <a:xfrm>
            <a:off x="3459120" y="4131734"/>
            <a:ext cx="3287604" cy="415498"/>
          </a:xfrm>
        </p:spPr>
        <p:txBody>
          <a:bodyPr/>
          <a:lstStyle/>
          <a:p>
            <a:r>
              <a:rPr lang="fr-BE" dirty="0" smtClean="0"/>
              <a:t>Services to Members</a:t>
            </a:r>
            <a:endParaRPr lang="fr-BE" dirty="0"/>
          </a:p>
        </p:txBody>
      </p:sp>
      <p:sp>
        <p:nvSpPr>
          <p:cNvPr id="5" name="Text Placeholder 4"/>
          <p:cNvSpPr>
            <a:spLocks noGrp="1"/>
          </p:cNvSpPr>
          <p:nvPr>
            <p:ph type="body" sz="half" idx="2"/>
          </p:nvPr>
        </p:nvSpPr>
        <p:spPr/>
        <p:txBody>
          <a:bodyPr/>
          <a:lstStyle/>
          <a:p>
            <a:endParaRPr lang="fr-BE"/>
          </a:p>
        </p:txBody>
      </p:sp>
      <p:sp>
        <p:nvSpPr>
          <p:cNvPr id="6" name="Slide Number Placeholder 5"/>
          <p:cNvSpPr>
            <a:spLocks noGrp="1"/>
          </p:cNvSpPr>
          <p:nvPr>
            <p:ph type="sldNum" sz="quarter" idx="12"/>
          </p:nvPr>
        </p:nvSpPr>
        <p:spPr/>
        <p:txBody>
          <a:bodyPr/>
          <a:lstStyle/>
          <a:p>
            <a:fld id="{0778A055-9CE0-514E-8D36-1A2B7DE83576}" type="slidenum">
              <a:rPr lang="en-US" smtClean="0"/>
              <a:pPr/>
              <a:t>35</a:t>
            </a:fld>
            <a:endParaRPr lang="en-US" dirty="0"/>
          </a:p>
        </p:txBody>
      </p:sp>
    </p:spTree>
    <p:extLst>
      <p:ext uri="{BB962C8B-B14F-4D97-AF65-F5344CB8AC3E}">
        <p14:creationId xmlns:p14="http://schemas.microsoft.com/office/powerpoint/2010/main" val="30465785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854765" y="1292224"/>
          <a:ext cx="8080513" cy="5083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p:cNvSpPr>
            <a:spLocks noGrp="1"/>
          </p:cNvSpPr>
          <p:nvPr>
            <p:ph type="title"/>
          </p:nvPr>
        </p:nvSpPr>
        <p:spPr/>
        <p:txBody>
          <a:bodyPr>
            <a:normAutofit/>
          </a:bodyPr>
          <a:lstStyle/>
          <a:p>
            <a:r>
              <a:rPr lang="fr-BE" b="1" dirty="0" smtClean="0"/>
              <a:t>5 key Services to </a:t>
            </a:r>
            <a:r>
              <a:rPr lang="fr-BE" b="1" dirty="0" err="1" smtClean="0"/>
              <a:t>Members</a:t>
            </a:r>
            <a:endParaRPr lang="fr-BE" b="1" dirty="0"/>
          </a:p>
        </p:txBody>
      </p:sp>
      <p:sp>
        <p:nvSpPr>
          <p:cNvPr id="7" name="Text Placeholder 6"/>
          <p:cNvSpPr>
            <a:spLocks noGrp="1"/>
          </p:cNvSpPr>
          <p:nvPr>
            <p:ph type="body" sz="half" idx="13"/>
          </p:nvPr>
        </p:nvSpPr>
        <p:spPr/>
        <p:txBody>
          <a:bodyPr/>
          <a:lstStyle/>
          <a:p>
            <a:endParaRPr lang="en-GB"/>
          </a:p>
        </p:txBody>
      </p:sp>
      <p:sp>
        <p:nvSpPr>
          <p:cNvPr id="13" name="Slide Number Placeholder 12"/>
          <p:cNvSpPr>
            <a:spLocks noGrp="1"/>
          </p:cNvSpPr>
          <p:nvPr>
            <p:ph type="sldNum" sz="quarter" idx="12"/>
          </p:nvPr>
        </p:nvSpPr>
        <p:spPr/>
        <p:txBody>
          <a:bodyPr/>
          <a:lstStyle/>
          <a:p>
            <a:fld id="{0778A055-9CE0-514E-8D36-1A2B7DE83576}" type="slidenum">
              <a:rPr lang="en-US" smtClean="0"/>
              <a:pPr/>
              <a:t>36</a:t>
            </a:fld>
            <a:endParaRPr lang="en-US" dirty="0"/>
          </a:p>
        </p:txBody>
      </p:sp>
      <p:sp>
        <p:nvSpPr>
          <p:cNvPr id="3" name="Line Callout 1 (Border and Accent Bar) 2"/>
          <p:cNvSpPr/>
          <p:nvPr/>
        </p:nvSpPr>
        <p:spPr>
          <a:xfrm>
            <a:off x="7317684" y="5721625"/>
            <a:ext cx="1560444" cy="983974"/>
          </a:xfrm>
          <a:prstGeom prst="accentBorderCallout1">
            <a:avLst>
              <a:gd name="adj1" fmla="val 18750"/>
              <a:gd name="adj2" fmla="val -8333"/>
              <a:gd name="adj3" fmla="val 7450"/>
              <a:gd name="adj4" fmla="val -36979"/>
            </a:avLst>
          </a:prstGeom>
          <a:solidFill>
            <a:schemeClr val="accent5">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fr-BE" sz="1050" dirty="0" smtClean="0">
                <a:latin typeface="Museo Sans 500" pitchFamily="50" charset="0"/>
              </a:rPr>
              <a:t>Code of </a:t>
            </a:r>
            <a:r>
              <a:rPr lang="fr-BE" sz="1050" dirty="0" err="1" smtClean="0">
                <a:latin typeface="Museo Sans 500" pitchFamily="50" charset="0"/>
              </a:rPr>
              <a:t>conduct</a:t>
            </a:r>
            <a:endParaRPr lang="fr-BE" sz="1050" dirty="0" smtClean="0">
              <a:latin typeface="Museo Sans 500" pitchFamily="50" charset="0"/>
            </a:endParaRPr>
          </a:p>
          <a:p>
            <a:r>
              <a:rPr lang="fr-BE" sz="1050" dirty="0" smtClean="0">
                <a:latin typeface="Museo Sans 500" pitchFamily="50" charset="0"/>
              </a:rPr>
              <a:t>Certification </a:t>
            </a:r>
            <a:r>
              <a:rPr lang="fr-BE" sz="1050" dirty="0" err="1" smtClean="0">
                <a:latin typeface="Museo Sans 500" pitchFamily="50" charset="0"/>
              </a:rPr>
              <a:t>schemes</a:t>
            </a:r>
            <a:endParaRPr lang="fr-BE" sz="1050" dirty="0" smtClean="0">
              <a:latin typeface="Museo Sans 500" pitchFamily="50" charset="0"/>
            </a:endParaRPr>
          </a:p>
          <a:p>
            <a:r>
              <a:rPr lang="fr-BE" sz="1050" dirty="0" err="1" smtClean="0">
                <a:latin typeface="Museo Sans 500" pitchFamily="50" charset="0"/>
              </a:rPr>
              <a:t>Capacity</a:t>
            </a:r>
            <a:r>
              <a:rPr lang="fr-BE" sz="1050" dirty="0" smtClean="0">
                <a:latin typeface="Museo Sans 500" pitchFamily="50" charset="0"/>
              </a:rPr>
              <a:t> building</a:t>
            </a:r>
          </a:p>
        </p:txBody>
      </p:sp>
      <p:sp>
        <p:nvSpPr>
          <p:cNvPr id="6" name="Line Callout 1 (Border and Accent Bar) 5"/>
          <p:cNvSpPr/>
          <p:nvPr/>
        </p:nvSpPr>
        <p:spPr>
          <a:xfrm>
            <a:off x="7464286" y="3891200"/>
            <a:ext cx="1560444" cy="983974"/>
          </a:xfrm>
          <a:prstGeom prst="accentBorderCallout1">
            <a:avLst>
              <a:gd name="adj1" fmla="val 18750"/>
              <a:gd name="adj2" fmla="val -8333"/>
              <a:gd name="adj3" fmla="val 13510"/>
              <a:gd name="adj4" fmla="val -23683"/>
            </a:avLst>
          </a:prstGeom>
          <a:solidFill>
            <a:schemeClr val="accent5">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fr-BE" sz="1050" dirty="0" err="1" smtClean="0">
                <a:latin typeface="Museo Sans 500" pitchFamily="50" charset="0"/>
              </a:rPr>
              <a:t>Positioning</a:t>
            </a:r>
            <a:r>
              <a:rPr lang="fr-BE" sz="1050" dirty="0" smtClean="0">
                <a:latin typeface="Museo Sans 500" pitchFamily="50" charset="0"/>
              </a:rPr>
              <a:t> on </a:t>
            </a:r>
            <a:r>
              <a:rPr lang="fr-BE" sz="1050" dirty="0" err="1" smtClean="0">
                <a:latin typeface="Museo Sans 500" pitchFamily="50" charset="0"/>
              </a:rPr>
              <a:t>changing</a:t>
            </a:r>
            <a:r>
              <a:rPr lang="fr-BE" sz="1050" dirty="0" smtClean="0">
                <a:latin typeface="Museo Sans 500" pitchFamily="50" charset="0"/>
              </a:rPr>
              <a:t> world of </a:t>
            </a:r>
            <a:r>
              <a:rPr lang="fr-BE" sz="1050" dirty="0" err="1" smtClean="0">
                <a:latin typeface="Museo Sans 500" pitchFamily="50" charset="0"/>
              </a:rPr>
              <a:t>work</a:t>
            </a:r>
            <a:endParaRPr lang="fr-BE" sz="1050" dirty="0" smtClean="0">
              <a:latin typeface="Museo Sans 500" pitchFamily="50" charset="0"/>
            </a:endParaRPr>
          </a:p>
          <a:p>
            <a:r>
              <a:rPr lang="fr-BE" sz="1050" dirty="0" smtClean="0">
                <a:latin typeface="Museo Sans 500" pitchFamily="50" charset="0"/>
              </a:rPr>
              <a:t>Conferencing</a:t>
            </a:r>
          </a:p>
          <a:p>
            <a:r>
              <a:rPr lang="fr-BE" sz="1050" dirty="0" smtClean="0">
                <a:latin typeface="Museo Sans 500" pitchFamily="50" charset="0"/>
              </a:rPr>
              <a:t>Workshops</a:t>
            </a:r>
          </a:p>
          <a:p>
            <a:r>
              <a:rPr lang="fr-BE" sz="1050" dirty="0" smtClean="0">
                <a:latin typeface="Museo Sans 500" pitchFamily="50" charset="0"/>
              </a:rPr>
              <a:t>Forum</a:t>
            </a:r>
          </a:p>
        </p:txBody>
      </p:sp>
      <p:sp>
        <p:nvSpPr>
          <p:cNvPr id="4" name="Line Callout 1 (Border and Accent Bar) 3"/>
          <p:cNvSpPr/>
          <p:nvPr/>
        </p:nvSpPr>
        <p:spPr>
          <a:xfrm>
            <a:off x="389519" y="1626705"/>
            <a:ext cx="1621909" cy="966164"/>
          </a:xfrm>
          <a:prstGeom prst="accentBorderCallout1">
            <a:avLst>
              <a:gd name="adj1" fmla="val 27574"/>
              <a:gd name="adj2" fmla="val 109193"/>
              <a:gd name="adj3" fmla="val 120293"/>
              <a:gd name="adj4" fmla="val 136464"/>
            </a:avLst>
          </a:prstGeom>
          <a:solidFill>
            <a:schemeClr val="accent5">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fr-BE" sz="1050" dirty="0" smtClean="0">
                <a:latin typeface="Museo Sans 500" pitchFamily="50" charset="0"/>
              </a:rPr>
              <a:t>Lobbying to </a:t>
            </a:r>
            <a:r>
              <a:rPr lang="fr-BE" sz="1050" dirty="0" err="1" smtClean="0">
                <a:latin typeface="Museo Sans 500" pitchFamily="50" charset="0"/>
              </a:rPr>
              <a:t>get</a:t>
            </a:r>
            <a:r>
              <a:rPr lang="fr-BE" sz="1050" dirty="0" smtClean="0">
                <a:latin typeface="Museo Sans 500" pitchFamily="50" charset="0"/>
              </a:rPr>
              <a:t> </a:t>
            </a:r>
            <a:r>
              <a:rPr lang="fr-BE" sz="1050" dirty="0" err="1" smtClean="0">
                <a:latin typeface="Museo Sans 500" pitchFamily="50" charset="0"/>
              </a:rPr>
              <a:t>appropriate</a:t>
            </a:r>
            <a:r>
              <a:rPr lang="fr-BE" sz="1050" dirty="0" smtClean="0">
                <a:latin typeface="Museo Sans 500" pitchFamily="50" charset="0"/>
              </a:rPr>
              <a:t> </a:t>
            </a:r>
            <a:r>
              <a:rPr lang="fr-BE" sz="1050" dirty="0" err="1" smtClean="0">
                <a:latin typeface="Museo Sans 500" pitchFamily="50" charset="0"/>
              </a:rPr>
              <a:t>regulation</a:t>
            </a:r>
            <a:endParaRPr lang="fr-BE" sz="1050" dirty="0" smtClean="0">
              <a:latin typeface="Museo Sans 500" pitchFamily="50" charset="0"/>
            </a:endParaRPr>
          </a:p>
          <a:p>
            <a:r>
              <a:rPr lang="fr-BE" sz="1050" dirty="0" smtClean="0">
                <a:latin typeface="Museo Sans 500" pitchFamily="50" charset="0"/>
              </a:rPr>
              <a:t>Relations </a:t>
            </a:r>
            <a:r>
              <a:rPr lang="fr-BE" sz="1050" dirty="0" err="1" smtClean="0">
                <a:latin typeface="Museo Sans 500" pitchFamily="50" charset="0"/>
              </a:rPr>
              <a:t>with</a:t>
            </a:r>
            <a:r>
              <a:rPr lang="fr-BE" sz="1050" dirty="0" smtClean="0">
                <a:latin typeface="Museo Sans 500" pitchFamily="50" charset="0"/>
              </a:rPr>
              <a:t> </a:t>
            </a:r>
            <a:r>
              <a:rPr lang="fr-BE" sz="1050" dirty="0">
                <a:latin typeface="Museo Sans 500" pitchFamily="50" charset="0"/>
              </a:rPr>
              <a:t>key </a:t>
            </a:r>
            <a:r>
              <a:rPr lang="fr-BE" sz="1050" dirty="0" err="1">
                <a:latin typeface="Museo Sans 500" pitchFamily="50" charset="0"/>
              </a:rPr>
              <a:t>stakeholders</a:t>
            </a:r>
            <a:endParaRPr lang="fr-BE" sz="1050" dirty="0">
              <a:latin typeface="Museo Sans 500" pitchFamily="50" charset="0"/>
            </a:endParaRPr>
          </a:p>
          <a:p>
            <a:r>
              <a:rPr lang="fr-BE" sz="1050" dirty="0" smtClean="0">
                <a:latin typeface="Museo Sans 500" pitchFamily="50" charset="0"/>
              </a:rPr>
              <a:t>Dialogue </a:t>
            </a:r>
            <a:r>
              <a:rPr lang="fr-BE" sz="1050" dirty="0" err="1" smtClean="0">
                <a:latin typeface="Museo Sans 500" pitchFamily="50" charset="0"/>
              </a:rPr>
              <a:t>with</a:t>
            </a:r>
            <a:r>
              <a:rPr lang="fr-BE" sz="1050" dirty="0" smtClean="0">
                <a:latin typeface="Museo Sans 500" pitchFamily="50" charset="0"/>
              </a:rPr>
              <a:t> social </a:t>
            </a:r>
            <a:r>
              <a:rPr lang="fr-BE" sz="1050" dirty="0" err="1" smtClean="0">
                <a:latin typeface="Museo Sans 500" pitchFamily="50" charset="0"/>
              </a:rPr>
              <a:t>partners</a:t>
            </a:r>
            <a:endParaRPr lang="fr-BE" sz="1050" dirty="0">
              <a:latin typeface="Museo Sans 500" pitchFamily="50" charset="0"/>
            </a:endParaRPr>
          </a:p>
        </p:txBody>
      </p:sp>
      <p:sp>
        <p:nvSpPr>
          <p:cNvPr id="9" name="Line Callout 1 (Border and Accent Bar) 8"/>
          <p:cNvSpPr/>
          <p:nvPr/>
        </p:nvSpPr>
        <p:spPr>
          <a:xfrm>
            <a:off x="6213437" y="1111525"/>
            <a:ext cx="2377107" cy="705679"/>
          </a:xfrm>
          <a:prstGeom prst="accentBorderCallout1">
            <a:avLst>
              <a:gd name="adj1" fmla="val 32835"/>
              <a:gd name="adj2" fmla="val -4988"/>
              <a:gd name="adj3" fmla="val 82702"/>
              <a:gd name="adj4" fmla="val -27058"/>
            </a:avLst>
          </a:prstGeom>
          <a:solidFill>
            <a:schemeClr val="accent5">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fr-BE" sz="1050" dirty="0" smtClean="0">
                <a:latin typeface="Museo Sans 500" pitchFamily="50" charset="0"/>
              </a:rPr>
              <a:t>Data collection</a:t>
            </a:r>
          </a:p>
          <a:p>
            <a:r>
              <a:rPr lang="fr-BE" sz="1050" dirty="0" err="1" smtClean="0">
                <a:latin typeface="Museo Sans 500" pitchFamily="50" charset="0"/>
              </a:rPr>
              <a:t>Research</a:t>
            </a:r>
            <a:endParaRPr lang="fr-BE" sz="1050" dirty="0" smtClean="0">
              <a:latin typeface="Museo Sans 500" pitchFamily="50" charset="0"/>
            </a:endParaRPr>
          </a:p>
          <a:p>
            <a:r>
              <a:rPr lang="fr-BE" sz="1050" dirty="0" err="1" smtClean="0">
                <a:latin typeface="Museo Sans 500" pitchFamily="50" charset="0"/>
              </a:rPr>
              <a:t>Promoting</a:t>
            </a:r>
            <a:r>
              <a:rPr lang="fr-BE" sz="1050" dirty="0" smtClean="0">
                <a:latin typeface="Museo Sans 500" pitchFamily="50" charset="0"/>
              </a:rPr>
              <a:t> </a:t>
            </a:r>
            <a:r>
              <a:rPr lang="fr-BE" sz="1050" dirty="0" err="1" smtClean="0">
                <a:latin typeface="Museo Sans 500" pitchFamily="50" charset="0"/>
              </a:rPr>
              <a:t>common</a:t>
            </a:r>
            <a:r>
              <a:rPr lang="fr-BE" sz="1050" dirty="0" smtClean="0">
                <a:latin typeface="Museo Sans 500" pitchFamily="50" charset="0"/>
              </a:rPr>
              <a:t> </a:t>
            </a:r>
            <a:r>
              <a:rPr lang="fr-BE" sz="1050" dirty="0" err="1" smtClean="0">
                <a:latin typeface="Museo Sans 500" pitchFamily="50" charset="0"/>
              </a:rPr>
              <a:t>language</a:t>
            </a:r>
            <a:endParaRPr lang="fr-BE" sz="1050" dirty="0" smtClean="0">
              <a:latin typeface="Museo Sans 500" pitchFamily="50" charset="0"/>
            </a:endParaRPr>
          </a:p>
          <a:p>
            <a:r>
              <a:rPr lang="fr-BE" sz="1050" dirty="0" smtClean="0">
                <a:latin typeface="Museo Sans 500" pitchFamily="50" charset="0"/>
              </a:rPr>
              <a:t>Participation to </a:t>
            </a:r>
            <a:r>
              <a:rPr lang="fr-BE" sz="1050" dirty="0" err="1" smtClean="0">
                <a:latin typeface="Museo Sans 500" pitchFamily="50" charset="0"/>
              </a:rPr>
              <a:t>conferences</a:t>
            </a:r>
            <a:endParaRPr lang="fr-BE" sz="1050" dirty="0" smtClean="0">
              <a:latin typeface="Museo Sans 500" pitchFamily="50" charset="0"/>
            </a:endParaRPr>
          </a:p>
        </p:txBody>
      </p:sp>
      <p:sp>
        <p:nvSpPr>
          <p:cNvPr id="10" name="Line Callout 1 (Border and Accent Bar) 9"/>
          <p:cNvSpPr/>
          <p:nvPr/>
        </p:nvSpPr>
        <p:spPr>
          <a:xfrm>
            <a:off x="419747" y="4702451"/>
            <a:ext cx="1681369" cy="785194"/>
          </a:xfrm>
          <a:prstGeom prst="accentBorderCallout1">
            <a:avLst>
              <a:gd name="adj1" fmla="val 48851"/>
              <a:gd name="adj2" fmla="val 105646"/>
              <a:gd name="adj3" fmla="val 104213"/>
              <a:gd name="adj4" fmla="val 150326"/>
            </a:avLst>
          </a:prstGeom>
          <a:solidFill>
            <a:schemeClr val="accent5">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fr-BE" sz="1050" dirty="0" err="1" smtClean="0">
                <a:latin typeface="Museo Sans 500" pitchFamily="50" charset="0"/>
              </a:rPr>
              <a:t>Benchlearning</a:t>
            </a:r>
            <a:endParaRPr lang="fr-BE" sz="1050" dirty="0" smtClean="0">
              <a:latin typeface="Museo Sans 500" pitchFamily="50" charset="0"/>
            </a:endParaRPr>
          </a:p>
          <a:p>
            <a:r>
              <a:rPr lang="fr-BE" sz="1050" dirty="0" smtClean="0">
                <a:latin typeface="Museo Sans 500" pitchFamily="50" charset="0"/>
              </a:rPr>
              <a:t>Compendium practices</a:t>
            </a:r>
          </a:p>
          <a:p>
            <a:r>
              <a:rPr lang="fr-BE" sz="1050" dirty="0" smtClean="0">
                <a:latin typeface="Museo Sans 500" pitchFamily="50" charset="0"/>
              </a:rPr>
              <a:t>Social </a:t>
            </a:r>
            <a:r>
              <a:rPr lang="fr-BE" sz="1050" dirty="0" err="1" smtClean="0">
                <a:latin typeface="Museo Sans 500" pitchFamily="50" charset="0"/>
              </a:rPr>
              <a:t>events</a:t>
            </a:r>
            <a:endParaRPr lang="fr-BE" sz="1050" dirty="0" smtClean="0">
              <a:latin typeface="Museo Sans 500" pitchFamily="50" charset="0"/>
            </a:endParaRPr>
          </a:p>
        </p:txBody>
      </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7328" y="3316742"/>
            <a:ext cx="2109597" cy="1184089"/>
          </a:xfrm>
          <a:prstGeom prst="rect">
            <a:avLst/>
          </a:prstGeom>
        </p:spPr>
      </p:pic>
    </p:spTree>
    <p:extLst>
      <p:ext uri="{BB962C8B-B14F-4D97-AF65-F5344CB8AC3E}">
        <p14:creationId xmlns:p14="http://schemas.microsoft.com/office/powerpoint/2010/main" val="22230926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p:cNvSpPr>
            <a:spLocks noGrp="1"/>
          </p:cNvSpPr>
          <p:nvPr>
            <p:ph type="body" sz="half" idx="13"/>
          </p:nvPr>
        </p:nvSpPr>
        <p:spPr/>
        <p:txBody>
          <a:bodyPr/>
          <a:lstStyle/>
          <a:p>
            <a:endParaRPr lang="fr-BE"/>
          </a:p>
        </p:txBody>
      </p:sp>
      <p:sp>
        <p:nvSpPr>
          <p:cNvPr id="18" name="Text Placeholder 17"/>
          <p:cNvSpPr>
            <a:spLocks noGrp="1"/>
          </p:cNvSpPr>
          <p:nvPr>
            <p:ph type="body" sz="quarter" idx="14"/>
          </p:nvPr>
        </p:nvSpPr>
        <p:spPr/>
        <p:txBody>
          <a:bodyPr/>
          <a:lstStyle/>
          <a:p>
            <a:endParaRPr lang="fr-BE"/>
          </a:p>
        </p:txBody>
      </p:sp>
      <p:sp>
        <p:nvSpPr>
          <p:cNvPr id="12" name="Slide Number Placeholder 11"/>
          <p:cNvSpPr>
            <a:spLocks noGrp="1"/>
          </p:cNvSpPr>
          <p:nvPr>
            <p:ph type="sldNum" sz="quarter" idx="12"/>
          </p:nvPr>
        </p:nvSpPr>
        <p:spPr/>
        <p:txBody>
          <a:bodyPr/>
          <a:lstStyle/>
          <a:p>
            <a:fld id="{0778A055-9CE0-514E-8D36-1A2B7DE83576}" type="slidenum">
              <a:rPr lang="en-US" smtClean="0"/>
              <a:pPr/>
              <a:t>37</a:t>
            </a:fld>
            <a:endParaRPr lang="en-US" dirty="0"/>
          </a:p>
        </p:txBody>
      </p:sp>
      <p:pic>
        <p:nvPicPr>
          <p:cNvPr id="14" name="Picture 13"/>
          <p:cNvPicPr>
            <a:picLocks noChangeAspect="1"/>
          </p:cNvPicPr>
          <p:nvPr/>
        </p:nvPicPr>
        <p:blipFill rotWithShape="1">
          <a:blip r:embed="rId2"/>
          <a:srcRect l="4668"/>
          <a:stretch/>
        </p:blipFill>
        <p:spPr>
          <a:xfrm>
            <a:off x="1914524" y="670675"/>
            <a:ext cx="3047575" cy="6160187"/>
          </a:xfrm>
          <a:prstGeom prst="rect">
            <a:avLst/>
          </a:prstGeom>
        </p:spPr>
      </p:pic>
      <p:sp>
        <p:nvSpPr>
          <p:cNvPr id="15" name="Title 1"/>
          <p:cNvSpPr txBox="1">
            <a:spLocks/>
          </p:cNvSpPr>
          <p:nvPr/>
        </p:nvSpPr>
        <p:spPr>
          <a:xfrm>
            <a:off x="-161925" y="274639"/>
            <a:ext cx="5585341" cy="510338"/>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pitchFamily="8" charset="-128"/>
                <a:cs typeface="ＭＳ Ｐゴシック" pitchFamily="8" charset="-128"/>
              </a:defRPr>
            </a:lvl1pPr>
            <a:lvl2pPr algn="ctr" defTabSz="457200" rtl="0" eaLnBrk="1" fontAlgn="base" hangingPunct="1">
              <a:spcBef>
                <a:spcPct val="0"/>
              </a:spcBef>
              <a:spcAft>
                <a:spcPct val="0"/>
              </a:spcAft>
              <a:defRPr sz="4400">
                <a:solidFill>
                  <a:schemeClr val="tx1"/>
                </a:solidFill>
                <a:latin typeface="Arial" pitchFamily="8" charset="0"/>
                <a:ea typeface="ＭＳ Ｐゴシック" pitchFamily="8" charset="-128"/>
                <a:cs typeface="ＭＳ Ｐゴシック" pitchFamily="8" charset="-128"/>
              </a:defRPr>
            </a:lvl2pPr>
            <a:lvl3pPr algn="ctr" defTabSz="457200" rtl="0" eaLnBrk="1" fontAlgn="base" hangingPunct="1">
              <a:spcBef>
                <a:spcPct val="0"/>
              </a:spcBef>
              <a:spcAft>
                <a:spcPct val="0"/>
              </a:spcAft>
              <a:defRPr sz="4400">
                <a:solidFill>
                  <a:schemeClr val="tx1"/>
                </a:solidFill>
                <a:latin typeface="Arial" pitchFamily="8" charset="0"/>
                <a:ea typeface="ＭＳ Ｐゴシック" pitchFamily="8" charset="-128"/>
                <a:cs typeface="ＭＳ Ｐゴシック" pitchFamily="8" charset="-128"/>
              </a:defRPr>
            </a:lvl3pPr>
            <a:lvl4pPr algn="ctr" defTabSz="457200" rtl="0" eaLnBrk="1" fontAlgn="base" hangingPunct="1">
              <a:spcBef>
                <a:spcPct val="0"/>
              </a:spcBef>
              <a:spcAft>
                <a:spcPct val="0"/>
              </a:spcAft>
              <a:defRPr sz="4400">
                <a:solidFill>
                  <a:schemeClr val="tx1"/>
                </a:solidFill>
                <a:latin typeface="Arial" pitchFamily="8" charset="0"/>
                <a:ea typeface="ＭＳ Ｐゴシック" pitchFamily="8" charset="-128"/>
                <a:cs typeface="ＭＳ Ｐゴシック" pitchFamily="8" charset="-128"/>
              </a:defRPr>
            </a:lvl4pPr>
            <a:lvl5pPr algn="ctr" defTabSz="457200" rtl="0" eaLnBrk="1" fontAlgn="base" hangingPunct="1">
              <a:spcBef>
                <a:spcPct val="0"/>
              </a:spcBef>
              <a:spcAft>
                <a:spcPct val="0"/>
              </a:spcAft>
              <a:defRPr sz="4400">
                <a:solidFill>
                  <a:schemeClr val="tx1"/>
                </a:solidFill>
                <a:latin typeface="Arial" pitchFamily="8" charset="0"/>
                <a:ea typeface="ＭＳ Ｐゴシック" pitchFamily="8" charset="-128"/>
                <a:cs typeface="ＭＳ Ｐゴシック" pitchFamily="8" charset="-128"/>
              </a:defRPr>
            </a:lvl5pPr>
            <a:lvl6pPr marL="457200" algn="ctr" defTabSz="457200" rtl="0" eaLnBrk="1" fontAlgn="base" hangingPunct="1">
              <a:spcBef>
                <a:spcPct val="0"/>
              </a:spcBef>
              <a:spcAft>
                <a:spcPct val="0"/>
              </a:spcAft>
              <a:defRPr sz="4400">
                <a:solidFill>
                  <a:schemeClr val="tx1"/>
                </a:solidFill>
                <a:latin typeface="Arial" pitchFamily="8" charset="0"/>
                <a:ea typeface="ＭＳ Ｐゴシック" pitchFamily="8" charset="-128"/>
                <a:cs typeface="ＭＳ Ｐゴシック" pitchFamily="8" charset="-128"/>
              </a:defRPr>
            </a:lvl6pPr>
            <a:lvl7pPr marL="914400" algn="ctr" defTabSz="457200" rtl="0" eaLnBrk="1" fontAlgn="base" hangingPunct="1">
              <a:spcBef>
                <a:spcPct val="0"/>
              </a:spcBef>
              <a:spcAft>
                <a:spcPct val="0"/>
              </a:spcAft>
              <a:defRPr sz="4400">
                <a:solidFill>
                  <a:schemeClr val="tx1"/>
                </a:solidFill>
                <a:latin typeface="Arial" pitchFamily="8" charset="0"/>
                <a:ea typeface="ＭＳ Ｐゴシック" pitchFamily="8" charset="-128"/>
                <a:cs typeface="ＭＳ Ｐゴシック" pitchFamily="8" charset="-128"/>
              </a:defRPr>
            </a:lvl7pPr>
            <a:lvl8pPr marL="1371600" algn="ctr" defTabSz="457200" rtl="0" eaLnBrk="1" fontAlgn="base" hangingPunct="1">
              <a:spcBef>
                <a:spcPct val="0"/>
              </a:spcBef>
              <a:spcAft>
                <a:spcPct val="0"/>
              </a:spcAft>
              <a:defRPr sz="4400">
                <a:solidFill>
                  <a:schemeClr val="tx1"/>
                </a:solidFill>
                <a:latin typeface="Arial" pitchFamily="8" charset="0"/>
                <a:ea typeface="ＭＳ Ｐゴシック" pitchFamily="8" charset="-128"/>
                <a:cs typeface="ＭＳ Ｐゴシック" pitchFamily="8" charset="-128"/>
              </a:defRPr>
            </a:lvl8pPr>
            <a:lvl9pPr marL="1828800" algn="ctr" defTabSz="457200" rtl="0" eaLnBrk="1" fontAlgn="base" hangingPunct="1">
              <a:spcBef>
                <a:spcPct val="0"/>
              </a:spcBef>
              <a:spcAft>
                <a:spcPct val="0"/>
              </a:spcAft>
              <a:defRPr sz="4400">
                <a:solidFill>
                  <a:schemeClr val="tx1"/>
                </a:solidFill>
                <a:latin typeface="Arial" pitchFamily="8" charset="0"/>
                <a:ea typeface="ＭＳ Ｐゴシック" pitchFamily="8" charset="-128"/>
                <a:cs typeface="ＭＳ Ｐゴシック" pitchFamily="8" charset="-128"/>
              </a:defRPr>
            </a:lvl9pPr>
          </a:lstStyle>
          <a:p>
            <a:r>
              <a:rPr lang="fr-BE" sz="2300" dirty="0">
                <a:solidFill>
                  <a:schemeClr val="tx2"/>
                </a:solidFill>
                <a:latin typeface="Museo Sans 900"/>
                <a:cs typeface="Museo Sans 900"/>
              </a:rPr>
              <a:t>Our Unique Value Proposition</a:t>
            </a:r>
            <a:endParaRPr lang="en-GB" sz="2300" dirty="0">
              <a:solidFill>
                <a:schemeClr val="tx2"/>
              </a:solidFill>
              <a:latin typeface="Museo Sans 900"/>
              <a:cs typeface="Museo Sans 900"/>
            </a:endParaRPr>
          </a:p>
        </p:txBody>
      </p:sp>
      <p:pic>
        <p:nvPicPr>
          <p:cNvPr id="19" name="Picture 18"/>
          <p:cNvPicPr>
            <a:picLocks noChangeAspect="1"/>
          </p:cNvPicPr>
          <p:nvPr/>
        </p:nvPicPr>
        <p:blipFill>
          <a:blip r:embed="rId3"/>
          <a:stretch>
            <a:fillRect/>
          </a:stretch>
        </p:blipFill>
        <p:spPr>
          <a:xfrm>
            <a:off x="4847850" y="162755"/>
            <a:ext cx="3096000" cy="6668107"/>
          </a:xfrm>
          <a:prstGeom prst="rect">
            <a:avLst/>
          </a:prstGeom>
        </p:spPr>
      </p:pic>
    </p:spTree>
    <p:extLst>
      <p:ext uri="{BB962C8B-B14F-4D97-AF65-F5344CB8AC3E}">
        <p14:creationId xmlns:p14="http://schemas.microsoft.com/office/powerpoint/2010/main" val="21528787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Espace réservé pour une image  45"/>
          <p:cNvSpPr>
            <a:spLocks noGrp="1"/>
          </p:cNvSpPr>
          <p:nvPr>
            <p:ph type="pic" sz="quarter" idx="14"/>
          </p:nvPr>
        </p:nvSpPr>
        <p:spPr>
          <a:xfrm>
            <a:off x="0" y="985539"/>
            <a:ext cx="8102598" cy="4646960"/>
          </a:xfrm>
        </p:spPr>
      </p:sp>
      <p:sp>
        <p:nvSpPr>
          <p:cNvPr id="49" name="Espace réservé pour une image  48"/>
          <p:cNvSpPr>
            <a:spLocks noGrp="1"/>
          </p:cNvSpPr>
          <p:nvPr>
            <p:ph type="pic" sz="quarter" idx="18"/>
          </p:nvPr>
        </p:nvSpPr>
        <p:spPr/>
      </p:sp>
      <p:sp>
        <p:nvSpPr>
          <p:cNvPr id="22" name="Titre 21"/>
          <p:cNvSpPr>
            <a:spLocks noGrp="1"/>
          </p:cNvSpPr>
          <p:nvPr>
            <p:ph type="ctrTitle"/>
          </p:nvPr>
        </p:nvSpPr>
        <p:spPr>
          <a:xfrm>
            <a:off x="3577141" y="2705099"/>
            <a:ext cx="3494327" cy="1323439"/>
          </a:xfrm>
        </p:spPr>
        <p:txBody>
          <a:bodyPr/>
          <a:lstStyle/>
          <a:p>
            <a:r>
              <a:rPr lang="en-US" dirty="0" smtClean="0"/>
              <a:t>Stay in touch!</a:t>
            </a:r>
            <a:endParaRPr lang="en-US" dirty="0"/>
          </a:p>
        </p:txBody>
      </p:sp>
      <p:sp>
        <p:nvSpPr>
          <p:cNvPr id="50" name="Espace réservé pour une image  49"/>
          <p:cNvSpPr>
            <a:spLocks noGrp="1"/>
          </p:cNvSpPr>
          <p:nvPr>
            <p:ph type="pic" sz="quarter" idx="21"/>
          </p:nvPr>
        </p:nvSpPr>
        <p:spPr/>
      </p:sp>
      <p:sp>
        <p:nvSpPr>
          <p:cNvPr id="5" name="Rounded Rectangle 4"/>
          <p:cNvSpPr/>
          <p:nvPr/>
        </p:nvSpPr>
        <p:spPr>
          <a:xfrm>
            <a:off x="4624730" y="4194462"/>
            <a:ext cx="2253767" cy="269858"/>
          </a:xfrm>
          <a:prstGeom prst="roundRect">
            <a:avLst/>
          </a:prstGeom>
          <a:solidFill>
            <a:srgbClr val="CA46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100" dirty="0">
                <a:latin typeface="Museo Sans 500" pitchFamily="50" charset="0"/>
              </a:rPr>
              <a:t>@</a:t>
            </a:r>
            <a:r>
              <a:rPr lang="en-US" sz="1100" dirty="0" err="1">
                <a:latin typeface="Museo Sans 500" pitchFamily="50" charset="0"/>
              </a:rPr>
              <a:t>WECglobal</a:t>
            </a:r>
            <a:endParaRPr lang="en-US" sz="1100" dirty="0">
              <a:latin typeface="Museo Sans 500" pitchFamily="50" charset="0"/>
            </a:endParaRPr>
          </a:p>
        </p:txBody>
      </p:sp>
      <p:sp>
        <p:nvSpPr>
          <p:cNvPr id="34" name="Rounded Rectangle 33"/>
          <p:cNvSpPr/>
          <p:nvPr/>
        </p:nvSpPr>
        <p:spPr>
          <a:xfrm>
            <a:off x="4612310" y="3667970"/>
            <a:ext cx="2256662" cy="269858"/>
          </a:xfrm>
          <a:prstGeom prst="roundRect">
            <a:avLst/>
          </a:prstGeom>
          <a:solidFill>
            <a:srgbClr val="CA46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100" dirty="0" smtClean="0">
                <a:latin typeface="Museo Sans 500" pitchFamily="50" charset="0"/>
              </a:rPr>
              <a:t>www.wecglobal.org</a:t>
            </a:r>
            <a:endParaRPr lang="en-US" sz="1100" dirty="0">
              <a:latin typeface="Museo Sans 500" pitchFamily="50" charset="0"/>
            </a:endParaRPr>
          </a:p>
        </p:txBody>
      </p:sp>
      <p:sp>
        <p:nvSpPr>
          <p:cNvPr id="35" name="Rounded Rectangle 34"/>
          <p:cNvSpPr/>
          <p:nvPr/>
        </p:nvSpPr>
        <p:spPr>
          <a:xfrm>
            <a:off x="4624730" y="4674880"/>
            <a:ext cx="2244242" cy="269858"/>
          </a:xfrm>
          <a:prstGeom prst="roundRect">
            <a:avLst/>
          </a:prstGeom>
          <a:solidFill>
            <a:srgbClr val="CA46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00" dirty="0" smtClean="0">
                <a:latin typeface="Museo Sans 500" pitchFamily="50" charset="0"/>
              </a:rPr>
              <a:t>World Employment Confederation</a:t>
            </a:r>
            <a:endParaRPr lang="en-US" sz="1000" dirty="0">
              <a:latin typeface="Museo Sans 500" pitchFamily="50" charset="0"/>
            </a:endParaRPr>
          </a:p>
        </p:txBody>
      </p:sp>
      <p:sp>
        <p:nvSpPr>
          <p:cNvPr id="36" name="Rounded Rectangle 35"/>
          <p:cNvSpPr/>
          <p:nvPr/>
        </p:nvSpPr>
        <p:spPr>
          <a:xfrm>
            <a:off x="4638145" y="5134510"/>
            <a:ext cx="2244242" cy="269858"/>
          </a:xfrm>
          <a:prstGeom prst="roundRect">
            <a:avLst/>
          </a:prstGeom>
          <a:solidFill>
            <a:srgbClr val="CA46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00" dirty="0" smtClean="0">
                <a:latin typeface="Museo Sans 500" pitchFamily="50" charset="0"/>
              </a:rPr>
              <a:t>New Reality of Work</a:t>
            </a:r>
            <a:endParaRPr lang="en-US" sz="1000" dirty="0">
              <a:latin typeface="Museo Sans 500" pitchFamily="50" charset="0"/>
            </a:endParaRPr>
          </a:p>
        </p:txBody>
      </p:sp>
      <p:sp>
        <p:nvSpPr>
          <p:cNvPr id="17" name="Rectangle 16"/>
          <p:cNvSpPr/>
          <p:nvPr/>
        </p:nvSpPr>
        <p:spPr>
          <a:xfrm>
            <a:off x="4095749" y="3590667"/>
            <a:ext cx="377773" cy="37777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pic>
        <p:nvPicPr>
          <p:cNvPr id="18" name="Image 99" descr="icon-flexibility.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41507" y="3623905"/>
            <a:ext cx="293730" cy="313923"/>
          </a:xfrm>
          <a:prstGeom prst="rect">
            <a:avLst/>
          </a:prstGeom>
        </p:spPr>
      </p:pic>
      <p:sp>
        <p:nvSpPr>
          <p:cNvPr id="23" name="Rectangle 22"/>
          <p:cNvSpPr/>
          <p:nvPr/>
        </p:nvSpPr>
        <p:spPr>
          <a:xfrm>
            <a:off x="4095749" y="4086547"/>
            <a:ext cx="377773" cy="37777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pic>
        <p:nvPicPr>
          <p:cNvPr id="25" name="Image 99" descr="icon-flexibility.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41507" y="4119785"/>
            <a:ext cx="293729" cy="313923"/>
          </a:xfrm>
          <a:prstGeom prst="rect">
            <a:avLst/>
          </a:prstGeom>
        </p:spPr>
      </p:pic>
      <p:sp>
        <p:nvSpPr>
          <p:cNvPr id="26" name="Rectangle 25"/>
          <p:cNvSpPr/>
          <p:nvPr/>
        </p:nvSpPr>
        <p:spPr>
          <a:xfrm>
            <a:off x="4095749" y="4597577"/>
            <a:ext cx="377773" cy="37777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pic>
        <p:nvPicPr>
          <p:cNvPr id="27" name="Image 99" descr="icon-flexibility.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41507" y="4630815"/>
            <a:ext cx="293729" cy="313922"/>
          </a:xfrm>
          <a:prstGeom prst="rect">
            <a:avLst/>
          </a:prstGeom>
        </p:spPr>
      </p:pic>
      <p:sp>
        <p:nvSpPr>
          <p:cNvPr id="28" name="Rectangle 27"/>
          <p:cNvSpPr/>
          <p:nvPr/>
        </p:nvSpPr>
        <p:spPr>
          <a:xfrm>
            <a:off x="4095749" y="5101272"/>
            <a:ext cx="377773" cy="37777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pic>
        <p:nvPicPr>
          <p:cNvPr id="29" name="Image 99" descr="icon-flexibility.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41507" y="5142199"/>
            <a:ext cx="293729" cy="298544"/>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en-US" dirty="0" smtClean="0"/>
              <a:t>Key facts and figures</a:t>
            </a:r>
            <a:endParaRPr lang="en-US" dirty="0"/>
          </a:p>
        </p:txBody>
      </p:sp>
      <p:sp>
        <p:nvSpPr>
          <p:cNvPr id="14" name="Espace réservé du texte 13"/>
          <p:cNvSpPr>
            <a:spLocks noGrp="1"/>
          </p:cNvSpPr>
          <p:nvPr>
            <p:ph type="body" sz="half" idx="18"/>
          </p:nvPr>
        </p:nvSpPr>
        <p:spPr>
          <a:xfrm>
            <a:off x="1652830" y="1204117"/>
            <a:ext cx="4687645" cy="634207"/>
          </a:xfrm>
        </p:spPr>
        <p:txBody>
          <a:bodyPr/>
          <a:lstStyle/>
          <a:p>
            <a:r>
              <a:rPr lang="fr-FR" sz="1400" dirty="0" smtClean="0"/>
              <a:t>The </a:t>
            </a:r>
            <a:r>
              <a:rPr lang="fr-FR" sz="1400" dirty="0" err="1" smtClean="0"/>
              <a:t>only</a:t>
            </a:r>
            <a:r>
              <a:rPr lang="fr-FR" sz="1400" dirty="0" smtClean="0"/>
              <a:t> </a:t>
            </a:r>
            <a:r>
              <a:rPr lang="fr-FR" sz="1400" dirty="0" err="1" smtClean="0"/>
              <a:t>authoritative</a:t>
            </a:r>
            <a:r>
              <a:rPr lang="fr-FR" sz="1400" dirty="0" smtClean="0"/>
              <a:t> </a:t>
            </a:r>
            <a:r>
              <a:rPr lang="fr-FR" sz="1400" dirty="0" err="1" smtClean="0"/>
              <a:t>voice</a:t>
            </a:r>
            <a:r>
              <a:rPr lang="fr-FR" sz="1400" dirty="0" smtClean="0"/>
              <a:t> for the </a:t>
            </a:r>
            <a:r>
              <a:rPr lang="fr-FR" sz="1400" dirty="0" err="1" smtClean="0"/>
              <a:t>employment</a:t>
            </a:r>
            <a:r>
              <a:rPr lang="fr-FR" sz="1400" dirty="0" smtClean="0"/>
              <a:t> </a:t>
            </a:r>
            <a:r>
              <a:rPr lang="fr-FR" sz="1400" dirty="0" err="1" smtClean="0"/>
              <a:t>industry</a:t>
            </a:r>
            <a:r>
              <a:rPr lang="fr-FR" sz="1400" dirty="0" smtClean="0"/>
              <a:t> </a:t>
            </a:r>
            <a:r>
              <a:rPr lang="fr-FR" sz="1400" dirty="0" err="1" smtClean="0"/>
              <a:t>since</a:t>
            </a:r>
            <a:r>
              <a:rPr lang="fr-FR" sz="1400" dirty="0" smtClean="0"/>
              <a:t> 1967 </a:t>
            </a:r>
            <a:r>
              <a:rPr lang="fr-FR" sz="1400" dirty="0" err="1" smtClean="0"/>
              <a:t>with</a:t>
            </a:r>
            <a:r>
              <a:rPr lang="fr-FR" sz="1400" dirty="0" smtClean="0"/>
              <a:t> </a:t>
            </a:r>
            <a:r>
              <a:rPr lang="fr-FR" sz="1400" dirty="0" err="1" smtClean="0"/>
              <a:t>members</a:t>
            </a:r>
            <a:r>
              <a:rPr lang="fr-FR" sz="1400" dirty="0" smtClean="0"/>
              <a:t> </a:t>
            </a:r>
            <a:r>
              <a:rPr lang="fr-FR" sz="1400" dirty="0" err="1" smtClean="0"/>
              <a:t>from</a:t>
            </a:r>
            <a:r>
              <a:rPr lang="fr-FR" sz="1400" dirty="0" smtClean="0"/>
              <a:t> 50 countries</a:t>
            </a:r>
            <a:endParaRPr lang="en-US" sz="1400" dirty="0"/>
          </a:p>
        </p:txBody>
      </p:sp>
      <p:sp>
        <p:nvSpPr>
          <p:cNvPr id="15" name="Espace réservé du texte 14"/>
          <p:cNvSpPr>
            <a:spLocks noGrp="1"/>
          </p:cNvSpPr>
          <p:nvPr>
            <p:ph type="body" sz="half" idx="19"/>
          </p:nvPr>
        </p:nvSpPr>
        <p:spPr>
          <a:xfrm>
            <a:off x="1652830" y="2101584"/>
            <a:ext cx="4687645" cy="634207"/>
          </a:xfrm>
        </p:spPr>
        <p:txBody>
          <a:bodyPr/>
          <a:lstStyle/>
          <a:p>
            <a:pPr lvl="0"/>
            <a:r>
              <a:rPr lang="en-US" sz="1400" dirty="0" smtClean="0"/>
              <a:t>Bringing together 169,000 employment agencies </a:t>
            </a:r>
            <a:r>
              <a:rPr lang="en-US" sz="1400" dirty="0"/>
              <a:t>with </a:t>
            </a:r>
            <a:r>
              <a:rPr lang="en-US" sz="1400" dirty="0" smtClean="0"/>
              <a:t>1,5 </a:t>
            </a:r>
            <a:r>
              <a:rPr lang="en-US" sz="1400" dirty="0"/>
              <a:t>million </a:t>
            </a:r>
            <a:r>
              <a:rPr lang="en-US" sz="1400" dirty="0" smtClean="0"/>
              <a:t>HR specialists </a:t>
            </a:r>
            <a:r>
              <a:rPr lang="en-US" sz="1400" dirty="0"/>
              <a:t>staff, including 8 of the </a:t>
            </a:r>
            <a:r>
              <a:rPr lang="en-US" sz="1400" dirty="0" smtClean="0"/>
              <a:t>largest worldwide businesses as direct </a:t>
            </a:r>
            <a:r>
              <a:rPr lang="en-US" sz="1400" dirty="0"/>
              <a:t>corporate </a:t>
            </a:r>
            <a:r>
              <a:rPr lang="en-US" sz="1400" dirty="0" smtClean="0"/>
              <a:t>members</a:t>
            </a:r>
            <a:endParaRPr lang="en-GB" sz="1400" dirty="0"/>
          </a:p>
          <a:p>
            <a:endParaRPr lang="en-US" sz="1400" dirty="0"/>
          </a:p>
        </p:txBody>
      </p:sp>
      <p:sp>
        <p:nvSpPr>
          <p:cNvPr id="16" name="Espace réservé du texte 15"/>
          <p:cNvSpPr>
            <a:spLocks noGrp="1"/>
          </p:cNvSpPr>
          <p:nvPr>
            <p:ph type="body" sz="half" idx="20"/>
          </p:nvPr>
        </p:nvSpPr>
        <p:spPr>
          <a:xfrm>
            <a:off x="1652830" y="3007517"/>
            <a:ext cx="5176595" cy="634207"/>
          </a:xfrm>
        </p:spPr>
        <p:txBody>
          <a:bodyPr/>
          <a:lstStyle/>
          <a:p>
            <a:r>
              <a:rPr lang="fr-FR" sz="1400" dirty="0" err="1" smtClean="0"/>
              <a:t>Represents</a:t>
            </a:r>
            <a:r>
              <a:rPr lang="fr-FR" sz="1400" dirty="0" smtClean="0"/>
              <a:t> the full </a:t>
            </a:r>
            <a:r>
              <a:rPr lang="fr-FR" sz="1400" dirty="0" err="1" smtClean="0"/>
              <a:t>spectrum</a:t>
            </a:r>
            <a:r>
              <a:rPr lang="fr-FR" sz="1400" dirty="0" smtClean="0"/>
              <a:t> of HR services, </a:t>
            </a:r>
            <a:r>
              <a:rPr lang="fr-FR" sz="1400" dirty="0" err="1" smtClean="0"/>
              <a:t>including</a:t>
            </a:r>
            <a:r>
              <a:rPr lang="fr-FR" sz="1400" dirty="0"/>
              <a:t/>
            </a:r>
            <a:br>
              <a:rPr lang="fr-FR" sz="1400" dirty="0"/>
            </a:br>
            <a:r>
              <a:rPr lang="fr-FR" sz="1400" dirty="0" err="1" smtClean="0"/>
              <a:t>agency</a:t>
            </a:r>
            <a:r>
              <a:rPr lang="fr-FR" sz="1400" dirty="0" smtClean="0"/>
              <a:t> </a:t>
            </a:r>
            <a:r>
              <a:rPr lang="fr-FR" sz="1400" dirty="0" err="1" smtClean="0"/>
              <a:t>work</a:t>
            </a:r>
            <a:r>
              <a:rPr lang="fr-FR" sz="1400" dirty="0" smtClean="0"/>
              <a:t>, </a:t>
            </a:r>
            <a:r>
              <a:rPr lang="fr-FR" sz="1400" dirty="0" err="1" smtClean="0"/>
              <a:t>recruitment</a:t>
            </a:r>
            <a:r>
              <a:rPr lang="fr-FR" sz="1400" dirty="0" smtClean="0"/>
              <a:t>, </a:t>
            </a:r>
            <a:r>
              <a:rPr lang="fr-FR" sz="1400" dirty="0" err="1" smtClean="0"/>
              <a:t>career</a:t>
            </a:r>
            <a:r>
              <a:rPr lang="fr-FR" sz="1400" dirty="0" smtClean="0"/>
              <a:t> management, RPO &amp; MSP</a:t>
            </a:r>
            <a:endParaRPr lang="en-US" sz="1400" dirty="0"/>
          </a:p>
        </p:txBody>
      </p:sp>
      <p:sp>
        <p:nvSpPr>
          <p:cNvPr id="17" name="Espace réservé du texte 16"/>
          <p:cNvSpPr>
            <a:spLocks noGrp="1"/>
          </p:cNvSpPr>
          <p:nvPr>
            <p:ph type="body" sz="half" idx="21"/>
          </p:nvPr>
        </p:nvSpPr>
        <p:spPr>
          <a:xfrm>
            <a:off x="1652830" y="3888050"/>
            <a:ext cx="5176595" cy="634207"/>
          </a:xfrm>
        </p:spPr>
        <p:txBody>
          <a:bodyPr/>
          <a:lstStyle/>
          <a:p>
            <a:r>
              <a:rPr lang="fr-FR" sz="1400" dirty="0" err="1" smtClean="0"/>
              <a:t>Working</a:t>
            </a:r>
            <a:r>
              <a:rPr lang="fr-FR" sz="1400" dirty="0" smtClean="0"/>
              <a:t> </a:t>
            </a:r>
            <a:r>
              <a:rPr lang="fr-FR" sz="1400" dirty="0" err="1" smtClean="0"/>
              <a:t>closely</a:t>
            </a:r>
            <a:r>
              <a:rPr lang="fr-FR" sz="1400" dirty="0" smtClean="0"/>
              <a:t> </a:t>
            </a:r>
            <a:r>
              <a:rPr lang="fr-FR" sz="1400" dirty="0" err="1" smtClean="0"/>
              <a:t>with</a:t>
            </a:r>
            <a:r>
              <a:rPr lang="fr-FR" sz="1400" dirty="0" smtClean="0"/>
              <a:t> international </a:t>
            </a:r>
            <a:r>
              <a:rPr lang="fr-FR" sz="1400" dirty="0" err="1" smtClean="0"/>
              <a:t>stakeholders</a:t>
            </a:r>
            <a:r>
              <a:rPr lang="fr-FR" sz="1400" dirty="0" smtClean="0"/>
              <a:t>, </a:t>
            </a:r>
            <a:r>
              <a:rPr lang="fr-FR" sz="1400" dirty="0" err="1" smtClean="0"/>
              <a:t>including</a:t>
            </a:r>
            <a:r>
              <a:rPr lang="fr-FR" sz="1400" dirty="0" smtClean="0"/>
              <a:t> ILO, OECD, IOM, World Bank, IOE, EU institutions </a:t>
            </a:r>
            <a:endParaRPr lang="en-US" sz="1400" dirty="0"/>
          </a:p>
        </p:txBody>
      </p:sp>
      <p:sp>
        <p:nvSpPr>
          <p:cNvPr id="18" name="Espace réservé du texte 17"/>
          <p:cNvSpPr>
            <a:spLocks noGrp="1"/>
          </p:cNvSpPr>
          <p:nvPr>
            <p:ph type="body" sz="half" idx="22"/>
          </p:nvPr>
        </p:nvSpPr>
        <p:spPr>
          <a:xfrm>
            <a:off x="1652830" y="4802450"/>
            <a:ext cx="4687645" cy="634207"/>
          </a:xfrm>
        </p:spPr>
        <p:txBody>
          <a:bodyPr/>
          <a:lstStyle/>
          <a:p>
            <a:r>
              <a:rPr lang="fr-FR" sz="1400" dirty="0" err="1" smtClean="0"/>
              <a:t>Offering</a:t>
            </a:r>
            <a:r>
              <a:rPr lang="fr-FR" sz="1400" dirty="0" smtClean="0"/>
              <a:t> </a:t>
            </a:r>
            <a:r>
              <a:rPr lang="fr-FR" sz="1400" dirty="0" err="1" smtClean="0"/>
              <a:t>access</a:t>
            </a:r>
            <a:r>
              <a:rPr lang="fr-FR" sz="1400" dirty="0" smtClean="0"/>
              <a:t> to the labour </a:t>
            </a:r>
            <a:r>
              <a:rPr lang="fr-FR" sz="1400" dirty="0" err="1" smtClean="0"/>
              <a:t>market</a:t>
            </a:r>
            <a:r>
              <a:rPr lang="fr-FR" sz="1400" dirty="0" smtClean="0"/>
              <a:t> for 50 million </a:t>
            </a:r>
            <a:r>
              <a:rPr lang="fr-FR" sz="1400" dirty="0" err="1" smtClean="0"/>
              <a:t>workers</a:t>
            </a:r>
            <a:r>
              <a:rPr lang="fr-FR" sz="1400" dirty="0" smtClean="0"/>
              <a:t>,  43 million of </a:t>
            </a:r>
            <a:r>
              <a:rPr lang="fr-FR" sz="1400" dirty="0" err="1" smtClean="0"/>
              <a:t>which</a:t>
            </a:r>
            <a:r>
              <a:rPr lang="fr-FR" sz="1400" dirty="0" smtClean="0"/>
              <a:t> </a:t>
            </a:r>
            <a:r>
              <a:rPr lang="fr-FR" sz="1400" dirty="0" err="1" smtClean="0"/>
              <a:t>through</a:t>
            </a:r>
            <a:r>
              <a:rPr lang="fr-FR" sz="1400" dirty="0" smtClean="0"/>
              <a:t> </a:t>
            </a:r>
            <a:r>
              <a:rPr lang="fr-FR" sz="1400" dirty="0" err="1" smtClean="0"/>
              <a:t>agency</a:t>
            </a:r>
            <a:r>
              <a:rPr lang="fr-FR" sz="1400" dirty="0" smtClean="0"/>
              <a:t> </a:t>
            </a:r>
            <a:r>
              <a:rPr lang="fr-FR" sz="1400" dirty="0" err="1" smtClean="0"/>
              <a:t>work</a:t>
            </a:r>
            <a:endParaRPr lang="en-US" sz="1400" dirty="0"/>
          </a:p>
        </p:txBody>
      </p:sp>
      <p:sp>
        <p:nvSpPr>
          <p:cNvPr id="5" name="Text Placeholder 4"/>
          <p:cNvSpPr>
            <a:spLocks noGrp="1"/>
          </p:cNvSpPr>
          <p:nvPr>
            <p:ph type="body" sz="quarter" idx="25"/>
          </p:nvPr>
        </p:nvSpPr>
        <p:spPr/>
        <p:txBody>
          <a:bodyPr/>
          <a:lstStyle/>
          <a:p>
            <a:endParaRPr lang="en-GB"/>
          </a:p>
        </p:txBody>
      </p:sp>
      <p:sp>
        <p:nvSpPr>
          <p:cNvPr id="4" name="Picture Placeholder 3"/>
          <p:cNvSpPr>
            <a:spLocks noGrp="1"/>
          </p:cNvSpPr>
          <p:nvPr>
            <p:ph type="pic" sz="quarter" idx="13"/>
          </p:nvPr>
        </p:nvSpPr>
        <p:spPr/>
      </p:sp>
      <p:sp>
        <p:nvSpPr>
          <p:cNvPr id="6" name="Text Placeholder 5"/>
          <p:cNvSpPr>
            <a:spLocks noGrp="1"/>
          </p:cNvSpPr>
          <p:nvPr>
            <p:ph type="body" sz="quarter" idx="26"/>
          </p:nvPr>
        </p:nvSpPr>
        <p:spPr/>
        <p:txBody>
          <a:bodyPr/>
          <a:lstStyle/>
          <a:p>
            <a:endParaRPr lang="en-GB"/>
          </a:p>
        </p:txBody>
      </p:sp>
      <p:sp>
        <p:nvSpPr>
          <p:cNvPr id="8" name="Picture Placeholder 7"/>
          <p:cNvSpPr>
            <a:spLocks noGrp="1"/>
          </p:cNvSpPr>
          <p:nvPr>
            <p:ph type="pic" sz="quarter" idx="27"/>
          </p:nvPr>
        </p:nvSpPr>
        <p:spPr/>
      </p:sp>
      <p:sp>
        <p:nvSpPr>
          <p:cNvPr id="9" name="Text Placeholder 8"/>
          <p:cNvSpPr>
            <a:spLocks noGrp="1"/>
          </p:cNvSpPr>
          <p:nvPr>
            <p:ph type="body" sz="quarter" idx="28"/>
          </p:nvPr>
        </p:nvSpPr>
        <p:spPr/>
        <p:txBody>
          <a:bodyPr/>
          <a:lstStyle/>
          <a:p>
            <a:endParaRPr lang="en-GB"/>
          </a:p>
        </p:txBody>
      </p:sp>
      <p:sp>
        <p:nvSpPr>
          <p:cNvPr id="10" name="Picture Placeholder 9"/>
          <p:cNvSpPr>
            <a:spLocks noGrp="1"/>
          </p:cNvSpPr>
          <p:nvPr>
            <p:ph type="pic" sz="quarter" idx="29"/>
          </p:nvPr>
        </p:nvSpPr>
        <p:spPr/>
      </p:sp>
      <p:sp>
        <p:nvSpPr>
          <p:cNvPr id="2" name="Espace réservé du numéro de diapositive 1"/>
          <p:cNvSpPr>
            <a:spLocks noGrp="1"/>
          </p:cNvSpPr>
          <p:nvPr>
            <p:ph type="sldNum" sz="quarter" idx="12"/>
          </p:nvPr>
        </p:nvSpPr>
        <p:spPr/>
        <p:txBody>
          <a:bodyPr/>
          <a:lstStyle/>
          <a:p>
            <a:fld id="{0778A055-9CE0-514E-8D36-1A2B7DE83576}" type="slidenum">
              <a:rPr lang="en-US" smtClean="0"/>
              <a:pPr/>
              <a:t>4</a:t>
            </a:fld>
            <a:endParaRPr lang="en-US" dirty="0"/>
          </a:p>
        </p:txBody>
      </p:sp>
      <p:grpSp>
        <p:nvGrpSpPr>
          <p:cNvPr id="25" name="Grouper 57"/>
          <p:cNvGrpSpPr>
            <a:grpSpLocks noChangeAspect="1"/>
          </p:cNvGrpSpPr>
          <p:nvPr/>
        </p:nvGrpSpPr>
        <p:grpSpPr>
          <a:xfrm>
            <a:off x="745067" y="4792925"/>
            <a:ext cx="633600" cy="633600"/>
            <a:chOff x="647700" y="990600"/>
            <a:chExt cx="901700" cy="901700"/>
          </a:xfrm>
          <a:solidFill>
            <a:srgbClr val="CA4641"/>
          </a:solidFill>
        </p:grpSpPr>
        <p:sp>
          <p:nvSpPr>
            <p:cNvPr id="26" name="Rectangle 25"/>
            <p:cNvSpPr/>
            <p:nvPr/>
          </p:nvSpPr>
          <p:spPr>
            <a:xfrm>
              <a:off x="647700" y="990600"/>
              <a:ext cx="901700" cy="9017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2" name="Image 59" descr="icon-flexibility.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6919" y="1083734"/>
              <a:ext cx="701097" cy="749297"/>
            </a:xfrm>
            <a:prstGeom prst="rect">
              <a:avLst/>
            </a:prstGeom>
            <a:grpFill/>
          </p:spPr>
        </p:pic>
      </p:grpSp>
      <p:sp>
        <p:nvSpPr>
          <p:cNvPr id="33" name="Text Placeholder 15"/>
          <p:cNvSpPr>
            <a:spLocks noGrp="1"/>
          </p:cNvSpPr>
          <p:nvPr>
            <p:ph type="body" sz="quarter" idx="32"/>
          </p:nvPr>
        </p:nvSpPr>
        <p:spPr>
          <a:xfrm>
            <a:off x="745067" y="3878525"/>
            <a:ext cx="635000" cy="635000"/>
          </a:xfrm>
          <a:solidFill>
            <a:srgbClr val="28526C"/>
          </a:solidFill>
        </p:spPr>
        <p:txBody>
          <a:bodyPr/>
          <a:lstStyle/>
          <a:p>
            <a:endParaRPr lang="en-GB" sz="3600"/>
          </a:p>
        </p:txBody>
      </p:sp>
      <p:sp>
        <p:nvSpPr>
          <p:cNvPr id="34" name="Picture Placeholder 16"/>
          <p:cNvSpPr>
            <a:spLocks noGrp="1"/>
          </p:cNvSpPr>
          <p:nvPr>
            <p:ph type="pic" sz="quarter" idx="33"/>
          </p:nvPr>
        </p:nvSpPr>
        <p:spPr>
          <a:xfrm>
            <a:off x="783167" y="3919026"/>
            <a:ext cx="596900" cy="634207"/>
          </a:xfrm>
        </p:spPr>
      </p:sp>
    </p:spTree>
    <p:extLst>
      <p:ext uri="{BB962C8B-B14F-4D97-AF65-F5344CB8AC3E}">
        <p14:creationId xmlns:p14="http://schemas.microsoft.com/office/powerpoint/2010/main" val="28045749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332942" cy="446276"/>
          </a:xfrm>
        </p:spPr>
        <p:txBody>
          <a:bodyPr/>
          <a:lstStyle/>
          <a:p>
            <a:r>
              <a:rPr lang="fr-BE" dirty="0" err="1" smtClean="0"/>
              <a:t>History</a:t>
            </a:r>
            <a:r>
              <a:rPr lang="fr-BE" dirty="0" smtClean="0"/>
              <a:t>  of the World Employment </a:t>
            </a:r>
            <a:r>
              <a:rPr lang="fr-BE" dirty="0" err="1" smtClean="0"/>
              <a:t>Confederation</a:t>
            </a:r>
            <a:endParaRPr lang="en-GB" dirty="0"/>
          </a:p>
        </p:txBody>
      </p:sp>
      <p:sp>
        <p:nvSpPr>
          <p:cNvPr id="69" name="Text Placeholder 68"/>
          <p:cNvSpPr>
            <a:spLocks noGrp="1"/>
          </p:cNvSpPr>
          <p:nvPr>
            <p:ph type="body" sz="half" idx="13"/>
          </p:nvPr>
        </p:nvSpPr>
        <p:spPr/>
        <p:txBody>
          <a:bodyPr/>
          <a:lstStyle/>
          <a:p>
            <a:r>
              <a:rPr lang="fr-BE" dirty="0" smtClean="0"/>
              <a:t>Key dates</a:t>
            </a:r>
            <a:endParaRPr lang="en-GB" dirty="0"/>
          </a:p>
        </p:txBody>
      </p:sp>
      <p:sp>
        <p:nvSpPr>
          <p:cNvPr id="75" name="Slide Number Placeholder 12"/>
          <p:cNvSpPr>
            <a:spLocks noGrp="1"/>
          </p:cNvSpPr>
          <p:nvPr>
            <p:ph type="sldNum" sz="quarter" idx="12"/>
          </p:nvPr>
        </p:nvSpPr>
        <p:spPr/>
        <p:txBody>
          <a:bodyPr/>
          <a:lstStyle/>
          <a:p>
            <a:fld id="{0778A055-9CE0-514E-8D36-1A2B7DE83576}" type="slidenum">
              <a:rPr lang="en-US" smtClean="0"/>
              <a:pPr/>
              <a:t>5</a:t>
            </a:fld>
            <a:endParaRPr lang="en-US" dirty="0"/>
          </a:p>
        </p:txBody>
      </p:sp>
      <p:grpSp>
        <p:nvGrpSpPr>
          <p:cNvPr id="4" name="Group 3"/>
          <p:cNvGrpSpPr/>
          <p:nvPr/>
        </p:nvGrpSpPr>
        <p:grpSpPr>
          <a:xfrm>
            <a:off x="594231" y="1497063"/>
            <a:ext cx="8091404" cy="997345"/>
            <a:chOff x="594232" y="1629725"/>
            <a:chExt cx="8091404" cy="997345"/>
          </a:xfrm>
        </p:grpSpPr>
        <p:grpSp>
          <p:nvGrpSpPr>
            <p:cNvPr id="5" name="Group 4"/>
            <p:cNvGrpSpPr/>
            <p:nvPr/>
          </p:nvGrpSpPr>
          <p:grpSpPr>
            <a:xfrm>
              <a:off x="594232" y="1629725"/>
              <a:ext cx="1725152" cy="858846"/>
              <a:chOff x="2015078" y="4111351"/>
              <a:chExt cx="1725152" cy="858846"/>
            </a:xfrm>
          </p:grpSpPr>
          <p:sp>
            <p:nvSpPr>
              <p:cNvPr id="15" name="Rectangle 14"/>
              <p:cNvSpPr/>
              <p:nvPr/>
            </p:nvSpPr>
            <p:spPr>
              <a:xfrm>
                <a:off x="2015080" y="4323866"/>
                <a:ext cx="1503821" cy="646331"/>
              </a:xfrm>
              <a:prstGeom prst="rect">
                <a:avLst/>
              </a:prstGeom>
            </p:spPr>
            <p:txBody>
              <a:bodyPr wrap="square">
                <a:spAutoFit/>
              </a:bodyPr>
              <a:lstStyle/>
              <a:p>
                <a:r>
                  <a:rPr lang="en-US" sz="900" dirty="0" smtClean="0">
                    <a:solidFill>
                      <a:schemeClr val="tx1">
                        <a:lumMod val="50000"/>
                        <a:lumOff val="50000"/>
                      </a:schemeClr>
                    </a:solidFill>
                  </a:rPr>
                  <a:t>Established in Paris with over goal to amend ILO position on private employment services</a:t>
                </a:r>
                <a:endParaRPr lang="en-US" sz="900" dirty="0">
                  <a:solidFill>
                    <a:schemeClr val="tx1">
                      <a:lumMod val="50000"/>
                      <a:lumOff val="50000"/>
                    </a:schemeClr>
                  </a:solidFill>
                </a:endParaRPr>
              </a:p>
            </p:txBody>
          </p:sp>
          <p:sp>
            <p:nvSpPr>
              <p:cNvPr id="16" name="Rectangle 15"/>
              <p:cNvSpPr/>
              <p:nvPr/>
            </p:nvSpPr>
            <p:spPr>
              <a:xfrm>
                <a:off x="2015078" y="4111351"/>
                <a:ext cx="1725152" cy="307777"/>
              </a:xfrm>
              <a:prstGeom prst="rect">
                <a:avLst/>
              </a:prstGeom>
            </p:spPr>
            <p:txBody>
              <a:bodyPr wrap="none">
                <a:spAutoFit/>
              </a:bodyPr>
              <a:lstStyle/>
              <a:p>
                <a:r>
                  <a:rPr lang="en-US" sz="1400" b="1" dirty="0" smtClean="0"/>
                  <a:t>Creation (as Ciett)</a:t>
                </a:r>
                <a:endParaRPr lang="en-US" sz="1400" b="1" dirty="0"/>
              </a:p>
            </p:txBody>
          </p:sp>
        </p:grpSp>
        <p:grpSp>
          <p:nvGrpSpPr>
            <p:cNvPr id="6" name="Group 5"/>
            <p:cNvGrpSpPr/>
            <p:nvPr/>
          </p:nvGrpSpPr>
          <p:grpSpPr>
            <a:xfrm>
              <a:off x="2752288" y="1629725"/>
              <a:ext cx="1779634" cy="858846"/>
              <a:chOff x="2015078" y="4111351"/>
              <a:chExt cx="1779634" cy="858846"/>
            </a:xfrm>
          </p:grpSpPr>
          <p:sp>
            <p:nvSpPr>
              <p:cNvPr id="13" name="Rectangle 12"/>
              <p:cNvSpPr/>
              <p:nvPr/>
            </p:nvSpPr>
            <p:spPr>
              <a:xfrm>
                <a:off x="2015080" y="4323866"/>
                <a:ext cx="1779632" cy="646331"/>
              </a:xfrm>
              <a:prstGeom prst="rect">
                <a:avLst/>
              </a:prstGeom>
            </p:spPr>
            <p:txBody>
              <a:bodyPr wrap="square">
                <a:spAutoFit/>
              </a:bodyPr>
              <a:lstStyle/>
              <a:p>
                <a:r>
                  <a:rPr lang="en-US" sz="900" dirty="0">
                    <a:solidFill>
                      <a:schemeClr val="tx1">
                        <a:lumMod val="50000"/>
                        <a:lumOff val="50000"/>
                      </a:schemeClr>
                    </a:solidFill>
                  </a:rPr>
                  <a:t>The ILO adopted convention n°181 on private employment services </a:t>
                </a:r>
                <a:r>
                  <a:rPr lang="en-US" sz="900" dirty="0" err="1">
                    <a:solidFill>
                      <a:schemeClr val="tx1">
                        <a:lumMod val="50000"/>
                        <a:lumOff val="50000"/>
                      </a:schemeClr>
                    </a:solidFill>
                  </a:rPr>
                  <a:t>recognising</a:t>
                </a:r>
                <a:r>
                  <a:rPr lang="en-US" sz="900" dirty="0">
                    <a:solidFill>
                      <a:schemeClr val="tx1">
                        <a:lumMod val="50000"/>
                        <a:lumOff val="50000"/>
                      </a:schemeClr>
                    </a:solidFill>
                  </a:rPr>
                  <a:t> positive role </a:t>
                </a:r>
              </a:p>
            </p:txBody>
          </p:sp>
          <p:sp>
            <p:nvSpPr>
              <p:cNvPr id="14" name="Rectangle 13"/>
              <p:cNvSpPr/>
              <p:nvPr/>
            </p:nvSpPr>
            <p:spPr>
              <a:xfrm>
                <a:off x="2015078" y="4111351"/>
                <a:ext cx="960519" cy="307777"/>
              </a:xfrm>
              <a:prstGeom prst="rect">
                <a:avLst/>
              </a:prstGeom>
            </p:spPr>
            <p:txBody>
              <a:bodyPr wrap="none">
                <a:spAutoFit/>
              </a:bodyPr>
              <a:lstStyle/>
              <a:p>
                <a:r>
                  <a:rPr lang="en-US" sz="1400" b="1" dirty="0"/>
                  <a:t>ILO </a:t>
                </a:r>
                <a:r>
                  <a:rPr lang="en-US" sz="1400" b="1" dirty="0" smtClean="0"/>
                  <a:t>C181</a:t>
                </a:r>
                <a:endParaRPr lang="en-US" sz="1400" b="1" dirty="0"/>
              </a:p>
            </p:txBody>
          </p:sp>
        </p:grpSp>
        <p:grpSp>
          <p:nvGrpSpPr>
            <p:cNvPr id="7" name="Group 6"/>
            <p:cNvGrpSpPr/>
            <p:nvPr/>
          </p:nvGrpSpPr>
          <p:grpSpPr>
            <a:xfrm>
              <a:off x="4902488" y="1629725"/>
              <a:ext cx="1841658" cy="997345"/>
              <a:chOff x="2015078" y="4111351"/>
              <a:chExt cx="1841658" cy="997345"/>
            </a:xfrm>
          </p:grpSpPr>
          <p:sp>
            <p:nvSpPr>
              <p:cNvPr id="11" name="Rectangle 10"/>
              <p:cNvSpPr/>
              <p:nvPr/>
            </p:nvSpPr>
            <p:spPr>
              <a:xfrm>
                <a:off x="2015080" y="4323866"/>
                <a:ext cx="1657799" cy="784830"/>
              </a:xfrm>
              <a:prstGeom prst="rect">
                <a:avLst/>
              </a:prstGeom>
            </p:spPr>
            <p:txBody>
              <a:bodyPr wrap="square">
                <a:spAutoFit/>
              </a:bodyPr>
              <a:lstStyle/>
              <a:p>
                <a:r>
                  <a:rPr lang="en-US" sz="900" dirty="0">
                    <a:solidFill>
                      <a:schemeClr val="tx1">
                        <a:lumMod val="50000"/>
                        <a:lumOff val="50000"/>
                      </a:schemeClr>
                    </a:solidFill>
                  </a:rPr>
                  <a:t>The EU adopted a long-awaited  Directive on agency work, providing for appropriate regulation on </a:t>
                </a:r>
                <a:r>
                  <a:rPr lang="en-US" sz="900" dirty="0" smtClean="0">
                    <a:solidFill>
                      <a:schemeClr val="tx1">
                        <a:lumMod val="50000"/>
                        <a:lumOff val="50000"/>
                      </a:schemeClr>
                    </a:solidFill>
                  </a:rPr>
                  <a:t>industry </a:t>
                </a:r>
                <a:r>
                  <a:rPr lang="en-US" sz="900" dirty="0">
                    <a:solidFill>
                      <a:schemeClr val="tx1">
                        <a:lumMod val="50000"/>
                        <a:lumOff val="50000"/>
                      </a:schemeClr>
                    </a:solidFill>
                  </a:rPr>
                  <a:t>at European </a:t>
                </a:r>
                <a:r>
                  <a:rPr lang="en-US" sz="900" dirty="0" smtClean="0">
                    <a:solidFill>
                      <a:schemeClr val="tx1">
                        <a:lumMod val="50000"/>
                        <a:lumOff val="50000"/>
                      </a:schemeClr>
                    </a:solidFill>
                  </a:rPr>
                  <a:t>level</a:t>
                </a:r>
                <a:endParaRPr lang="en-US" sz="900" dirty="0">
                  <a:solidFill>
                    <a:schemeClr val="tx1">
                      <a:lumMod val="50000"/>
                      <a:lumOff val="50000"/>
                    </a:schemeClr>
                  </a:solidFill>
                </a:endParaRPr>
              </a:p>
            </p:txBody>
          </p:sp>
          <p:sp>
            <p:nvSpPr>
              <p:cNvPr id="12" name="Rectangle 11"/>
              <p:cNvSpPr/>
              <p:nvPr/>
            </p:nvSpPr>
            <p:spPr>
              <a:xfrm>
                <a:off x="2015078" y="4111351"/>
                <a:ext cx="1841658" cy="307777"/>
              </a:xfrm>
              <a:prstGeom prst="rect">
                <a:avLst/>
              </a:prstGeom>
            </p:spPr>
            <p:txBody>
              <a:bodyPr wrap="none">
                <a:spAutoFit/>
              </a:bodyPr>
              <a:lstStyle/>
              <a:p>
                <a:r>
                  <a:rPr lang="en-US" sz="1400" b="1" dirty="0" smtClean="0"/>
                  <a:t>EU Directive on AW</a:t>
                </a:r>
                <a:endParaRPr lang="en-US" sz="1400" b="1" dirty="0"/>
              </a:p>
            </p:txBody>
          </p:sp>
        </p:grpSp>
        <p:grpSp>
          <p:nvGrpSpPr>
            <p:cNvPr id="8" name="Group 7"/>
            <p:cNvGrpSpPr/>
            <p:nvPr/>
          </p:nvGrpSpPr>
          <p:grpSpPr>
            <a:xfrm>
              <a:off x="7060126" y="1629725"/>
              <a:ext cx="1625510" cy="720346"/>
              <a:chOff x="2015078" y="4111351"/>
              <a:chExt cx="1625510" cy="720346"/>
            </a:xfrm>
          </p:grpSpPr>
          <p:sp>
            <p:nvSpPr>
              <p:cNvPr id="9" name="Rectangle 8"/>
              <p:cNvSpPr/>
              <p:nvPr/>
            </p:nvSpPr>
            <p:spPr>
              <a:xfrm>
                <a:off x="2015080" y="4323866"/>
                <a:ext cx="1503821" cy="507831"/>
              </a:xfrm>
              <a:prstGeom prst="rect">
                <a:avLst/>
              </a:prstGeom>
            </p:spPr>
            <p:txBody>
              <a:bodyPr wrap="square">
                <a:spAutoFit/>
              </a:bodyPr>
              <a:lstStyle/>
              <a:p>
                <a:r>
                  <a:rPr lang="en-US" sz="900" dirty="0" smtClean="0">
                    <a:solidFill>
                      <a:schemeClr val="tx1">
                        <a:lumMod val="50000"/>
                        <a:lumOff val="50000"/>
                      </a:schemeClr>
                    </a:solidFill>
                  </a:rPr>
                  <a:t>Celebrating its 50</a:t>
                </a:r>
                <a:r>
                  <a:rPr lang="en-US" sz="900" baseline="30000" dirty="0" smtClean="0">
                    <a:solidFill>
                      <a:schemeClr val="tx1">
                        <a:lumMod val="50000"/>
                        <a:lumOff val="50000"/>
                      </a:schemeClr>
                    </a:solidFill>
                  </a:rPr>
                  <a:t>th</a:t>
                </a:r>
                <a:r>
                  <a:rPr lang="en-US" sz="900" dirty="0" smtClean="0">
                    <a:solidFill>
                      <a:schemeClr val="tx1">
                        <a:lumMod val="50000"/>
                        <a:lumOff val="50000"/>
                      </a:schemeClr>
                    </a:solidFill>
                  </a:rPr>
                  <a:t> anniversary in Paris with a Secretariat of 5 FTEs</a:t>
                </a:r>
                <a:endParaRPr lang="en-US" sz="900" dirty="0">
                  <a:solidFill>
                    <a:schemeClr val="tx1">
                      <a:lumMod val="50000"/>
                      <a:lumOff val="50000"/>
                    </a:schemeClr>
                  </a:solidFill>
                </a:endParaRPr>
              </a:p>
            </p:txBody>
          </p:sp>
          <p:sp>
            <p:nvSpPr>
              <p:cNvPr id="10" name="Rectangle 9"/>
              <p:cNvSpPr/>
              <p:nvPr/>
            </p:nvSpPr>
            <p:spPr>
              <a:xfrm>
                <a:off x="2015078" y="4111351"/>
                <a:ext cx="1625510" cy="307777"/>
              </a:xfrm>
              <a:prstGeom prst="rect">
                <a:avLst/>
              </a:prstGeom>
            </p:spPr>
            <p:txBody>
              <a:bodyPr wrap="none">
                <a:spAutoFit/>
              </a:bodyPr>
              <a:lstStyle/>
              <a:p>
                <a:r>
                  <a:rPr lang="en-US" sz="1400" b="1" dirty="0" smtClean="0"/>
                  <a:t>50</a:t>
                </a:r>
                <a:r>
                  <a:rPr lang="en-US" sz="1400" b="1" baseline="30000" dirty="0" smtClean="0"/>
                  <a:t>th</a:t>
                </a:r>
                <a:r>
                  <a:rPr lang="en-US" sz="1400" b="1" dirty="0" smtClean="0"/>
                  <a:t> Anniversary</a:t>
                </a:r>
                <a:endParaRPr lang="en-US" sz="1400" b="1" dirty="0"/>
              </a:p>
            </p:txBody>
          </p:sp>
        </p:grpSp>
      </p:grpSp>
      <p:grpSp>
        <p:nvGrpSpPr>
          <p:cNvPr id="17" name="Group 16"/>
          <p:cNvGrpSpPr/>
          <p:nvPr/>
        </p:nvGrpSpPr>
        <p:grpSpPr>
          <a:xfrm>
            <a:off x="1832481" y="4480555"/>
            <a:ext cx="6524710" cy="1135845"/>
            <a:chOff x="594232" y="1629725"/>
            <a:chExt cx="6172869" cy="1135845"/>
          </a:xfrm>
        </p:grpSpPr>
        <p:grpSp>
          <p:nvGrpSpPr>
            <p:cNvPr id="18" name="Group 17"/>
            <p:cNvGrpSpPr/>
            <p:nvPr/>
          </p:nvGrpSpPr>
          <p:grpSpPr>
            <a:xfrm>
              <a:off x="594232" y="1629725"/>
              <a:ext cx="1537855" cy="858846"/>
              <a:chOff x="2015078" y="4111351"/>
              <a:chExt cx="1537855" cy="858846"/>
            </a:xfrm>
          </p:grpSpPr>
          <p:sp>
            <p:nvSpPr>
              <p:cNvPr id="25" name="Rectangle 24"/>
              <p:cNvSpPr/>
              <p:nvPr/>
            </p:nvSpPr>
            <p:spPr>
              <a:xfrm>
                <a:off x="2015080" y="4323866"/>
                <a:ext cx="1503821" cy="646331"/>
              </a:xfrm>
              <a:prstGeom prst="rect">
                <a:avLst/>
              </a:prstGeom>
            </p:spPr>
            <p:txBody>
              <a:bodyPr wrap="square">
                <a:spAutoFit/>
              </a:bodyPr>
              <a:lstStyle/>
              <a:p>
                <a:r>
                  <a:rPr lang="en-US" sz="900" dirty="0" smtClean="0">
                    <a:solidFill>
                      <a:schemeClr val="tx1">
                        <a:lumMod val="50000"/>
                        <a:lumOff val="50000"/>
                      </a:schemeClr>
                    </a:solidFill>
                  </a:rPr>
                  <a:t>Back to Paris for celebrating its 20</a:t>
                </a:r>
                <a:r>
                  <a:rPr lang="en-US" sz="900" baseline="30000" dirty="0" smtClean="0">
                    <a:solidFill>
                      <a:schemeClr val="tx1">
                        <a:lumMod val="50000"/>
                        <a:lumOff val="50000"/>
                      </a:schemeClr>
                    </a:solidFill>
                  </a:rPr>
                  <a:t>th</a:t>
                </a:r>
                <a:r>
                  <a:rPr lang="en-US" sz="900" dirty="0" smtClean="0">
                    <a:solidFill>
                      <a:schemeClr val="tx1">
                        <a:lumMod val="50000"/>
                        <a:lumOff val="50000"/>
                      </a:schemeClr>
                    </a:solidFill>
                  </a:rPr>
                  <a:t> anniversary during large employment conference </a:t>
                </a:r>
                <a:endParaRPr lang="en-US" sz="900" dirty="0">
                  <a:solidFill>
                    <a:schemeClr val="tx1">
                      <a:lumMod val="50000"/>
                      <a:lumOff val="50000"/>
                    </a:schemeClr>
                  </a:solidFill>
                </a:endParaRPr>
              </a:p>
            </p:txBody>
          </p:sp>
          <p:sp>
            <p:nvSpPr>
              <p:cNvPr id="26" name="Rectangle 25"/>
              <p:cNvSpPr/>
              <p:nvPr/>
            </p:nvSpPr>
            <p:spPr>
              <a:xfrm>
                <a:off x="2015078" y="4111351"/>
                <a:ext cx="1537855" cy="307777"/>
              </a:xfrm>
              <a:prstGeom prst="rect">
                <a:avLst/>
              </a:prstGeom>
            </p:spPr>
            <p:txBody>
              <a:bodyPr wrap="none">
                <a:spAutoFit/>
              </a:bodyPr>
              <a:lstStyle/>
              <a:p>
                <a:r>
                  <a:rPr lang="en-US" sz="1400" b="1" dirty="0" smtClean="0"/>
                  <a:t>20</a:t>
                </a:r>
                <a:r>
                  <a:rPr lang="en-US" sz="1400" b="1" baseline="30000" dirty="0" smtClean="0"/>
                  <a:t>th</a:t>
                </a:r>
                <a:r>
                  <a:rPr lang="en-US" sz="1400" b="1" dirty="0" smtClean="0"/>
                  <a:t> Anniversary </a:t>
                </a:r>
                <a:endParaRPr lang="en-US" sz="1400" b="1" dirty="0"/>
              </a:p>
            </p:txBody>
          </p:sp>
        </p:grpSp>
        <p:grpSp>
          <p:nvGrpSpPr>
            <p:cNvPr id="19" name="Group 18"/>
            <p:cNvGrpSpPr/>
            <p:nvPr/>
          </p:nvGrpSpPr>
          <p:grpSpPr>
            <a:xfrm>
              <a:off x="2631568" y="1629725"/>
              <a:ext cx="2087431" cy="858846"/>
              <a:chOff x="1894358" y="4111351"/>
              <a:chExt cx="2087431" cy="858846"/>
            </a:xfrm>
          </p:grpSpPr>
          <p:sp>
            <p:nvSpPr>
              <p:cNvPr id="23" name="Rectangle 22"/>
              <p:cNvSpPr/>
              <p:nvPr/>
            </p:nvSpPr>
            <p:spPr>
              <a:xfrm>
                <a:off x="1894360" y="4323866"/>
                <a:ext cx="1832777" cy="646331"/>
              </a:xfrm>
              <a:prstGeom prst="rect">
                <a:avLst/>
              </a:prstGeom>
            </p:spPr>
            <p:txBody>
              <a:bodyPr wrap="square">
                <a:spAutoFit/>
              </a:bodyPr>
              <a:lstStyle/>
              <a:p>
                <a:pPr algn="just"/>
                <a:r>
                  <a:rPr lang="en-US" sz="900" dirty="0" smtClean="0">
                    <a:solidFill>
                      <a:schemeClr val="tx1">
                        <a:lumMod val="50000"/>
                        <a:lumOff val="50000"/>
                      </a:schemeClr>
                    </a:solidFill>
                  </a:rPr>
                  <a:t>Insourcing </a:t>
                </a:r>
                <a:r>
                  <a:rPr lang="en-US" sz="900" dirty="0">
                    <a:solidFill>
                      <a:schemeClr val="tx1">
                        <a:lumMod val="50000"/>
                        <a:lumOff val="50000"/>
                      </a:schemeClr>
                    </a:solidFill>
                  </a:rPr>
                  <a:t>of Secretariat based in Brussels and managed by Denis </a:t>
                </a:r>
                <a:r>
                  <a:rPr lang="en-US" sz="900" dirty="0" smtClean="0">
                    <a:solidFill>
                      <a:schemeClr val="tx1">
                        <a:lumMod val="50000"/>
                        <a:lumOff val="50000"/>
                      </a:schemeClr>
                    </a:solidFill>
                  </a:rPr>
                  <a:t>Pennel – New logo for Ciett</a:t>
                </a:r>
                <a:endParaRPr lang="en-US" sz="900" dirty="0">
                  <a:solidFill>
                    <a:schemeClr val="tx1">
                      <a:lumMod val="50000"/>
                      <a:lumOff val="50000"/>
                    </a:schemeClr>
                  </a:solidFill>
                </a:endParaRPr>
              </a:p>
              <a:p>
                <a:pPr algn="just"/>
                <a:endParaRPr lang="en-US" sz="900" dirty="0">
                  <a:solidFill>
                    <a:schemeClr val="tx1">
                      <a:lumMod val="50000"/>
                      <a:lumOff val="50000"/>
                    </a:schemeClr>
                  </a:solidFill>
                </a:endParaRPr>
              </a:p>
            </p:txBody>
          </p:sp>
          <p:sp>
            <p:nvSpPr>
              <p:cNvPr id="24" name="Rectangle 23"/>
              <p:cNvSpPr/>
              <p:nvPr/>
            </p:nvSpPr>
            <p:spPr>
              <a:xfrm>
                <a:off x="1894358" y="4111351"/>
                <a:ext cx="2087431" cy="307777"/>
              </a:xfrm>
              <a:prstGeom prst="rect">
                <a:avLst/>
              </a:prstGeom>
            </p:spPr>
            <p:txBody>
              <a:bodyPr wrap="none">
                <a:spAutoFit/>
              </a:bodyPr>
              <a:lstStyle/>
              <a:p>
                <a:r>
                  <a:rPr lang="en-US" sz="1400" b="1" dirty="0" smtClean="0"/>
                  <a:t>Permanent Secretariat</a:t>
                </a:r>
                <a:endParaRPr lang="en-US" sz="1400" b="1" dirty="0"/>
              </a:p>
            </p:txBody>
          </p:sp>
        </p:grpSp>
        <p:grpSp>
          <p:nvGrpSpPr>
            <p:cNvPr id="20" name="Group 19"/>
            <p:cNvGrpSpPr/>
            <p:nvPr/>
          </p:nvGrpSpPr>
          <p:grpSpPr>
            <a:xfrm>
              <a:off x="4902488" y="1629725"/>
              <a:ext cx="1864613" cy="1135845"/>
              <a:chOff x="2015078" y="4111351"/>
              <a:chExt cx="1864613" cy="1135845"/>
            </a:xfrm>
          </p:grpSpPr>
          <p:sp>
            <p:nvSpPr>
              <p:cNvPr id="21" name="Rectangle 20"/>
              <p:cNvSpPr/>
              <p:nvPr/>
            </p:nvSpPr>
            <p:spPr>
              <a:xfrm>
                <a:off x="2015079" y="4323866"/>
                <a:ext cx="1685442" cy="923330"/>
              </a:xfrm>
              <a:prstGeom prst="rect">
                <a:avLst/>
              </a:prstGeom>
            </p:spPr>
            <p:txBody>
              <a:bodyPr wrap="square">
                <a:spAutoFit/>
              </a:bodyPr>
              <a:lstStyle/>
              <a:p>
                <a:r>
                  <a:rPr lang="en-GB" sz="900" dirty="0">
                    <a:solidFill>
                      <a:schemeClr val="tx1">
                        <a:lumMod val="50000"/>
                        <a:lumOff val="50000"/>
                      </a:schemeClr>
                    </a:solidFill>
                  </a:rPr>
                  <a:t>Repositioning the confederation in the context of the </a:t>
                </a:r>
                <a:r>
                  <a:rPr lang="en-GB" sz="900" dirty="0" smtClean="0">
                    <a:solidFill>
                      <a:schemeClr val="tx1">
                        <a:lumMod val="50000"/>
                        <a:lumOff val="50000"/>
                      </a:schemeClr>
                    </a:solidFill>
                  </a:rPr>
                  <a:t>21</a:t>
                </a:r>
                <a:r>
                  <a:rPr lang="en-GB" sz="900" baseline="30000" dirty="0" smtClean="0">
                    <a:solidFill>
                      <a:schemeClr val="tx1">
                        <a:lumMod val="50000"/>
                        <a:lumOff val="50000"/>
                      </a:schemeClr>
                    </a:solidFill>
                  </a:rPr>
                  <a:t>st</a:t>
                </a:r>
                <a:r>
                  <a:rPr lang="en-GB" sz="900" dirty="0" smtClean="0">
                    <a:solidFill>
                      <a:schemeClr val="tx1">
                        <a:lumMod val="50000"/>
                        <a:lumOff val="50000"/>
                      </a:schemeClr>
                    </a:solidFill>
                  </a:rPr>
                  <a:t> century labour </a:t>
                </a:r>
                <a:r>
                  <a:rPr lang="en-GB" sz="900" dirty="0">
                    <a:solidFill>
                      <a:schemeClr val="tx1">
                        <a:lumMod val="50000"/>
                        <a:lumOff val="50000"/>
                      </a:schemeClr>
                    </a:solidFill>
                  </a:rPr>
                  <a:t>market </a:t>
                </a:r>
                <a:r>
                  <a:rPr lang="en-GB" sz="900" dirty="0" smtClean="0">
                    <a:solidFill>
                      <a:schemeClr val="tx1">
                        <a:lumMod val="50000"/>
                        <a:lumOff val="50000"/>
                      </a:schemeClr>
                    </a:solidFill>
                  </a:rPr>
                  <a:t>to make </a:t>
                </a:r>
                <a:r>
                  <a:rPr lang="en-GB" sz="900" dirty="0">
                    <a:solidFill>
                      <a:schemeClr val="tx1">
                        <a:lumMod val="50000"/>
                        <a:lumOff val="50000"/>
                      </a:schemeClr>
                    </a:solidFill>
                  </a:rPr>
                  <a:t>aware of the breadth of value the industry </a:t>
                </a:r>
                <a:r>
                  <a:rPr lang="en-GB" sz="900" dirty="0" smtClean="0">
                    <a:solidFill>
                      <a:schemeClr val="tx1">
                        <a:lumMod val="50000"/>
                        <a:lumOff val="50000"/>
                      </a:schemeClr>
                    </a:solidFill>
                  </a:rPr>
                  <a:t>brings </a:t>
                </a:r>
                <a:r>
                  <a:rPr lang="en-GB" sz="900" dirty="0">
                    <a:solidFill>
                      <a:schemeClr val="tx1">
                        <a:lumMod val="50000"/>
                        <a:lumOff val="50000"/>
                      </a:schemeClr>
                    </a:solidFill>
                  </a:rPr>
                  <a:t>to a fast changing world of </a:t>
                </a:r>
                <a:r>
                  <a:rPr lang="en-GB" sz="900" dirty="0" smtClean="0">
                    <a:solidFill>
                      <a:schemeClr val="tx1">
                        <a:lumMod val="50000"/>
                        <a:lumOff val="50000"/>
                      </a:schemeClr>
                    </a:solidFill>
                  </a:rPr>
                  <a:t>work</a:t>
                </a:r>
                <a:endParaRPr lang="en-GB" sz="900" dirty="0">
                  <a:solidFill>
                    <a:schemeClr val="tx1">
                      <a:lumMod val="50000"/>
                      <a:lumOff val="50000"/>
                    </a:schemeClr>
                  </a:solidFill>
                </a:endParaRPr>
              </a:p>
            </p:txBody>
          </p:sp>
          <p:sp>
            <p:nvSpPr>
              <p:cNvPr id="22" name="Rectangle 21"/>
              <p:cNvSpPr/>
              <p:nvPr/>
            </p:nvSpPr>
            <p:spPr>
              <a:xfrm>
                <a:off x="2015078" y="4111351"/>
                <a:ext cx="1864613" cy="307777"/>
              </a:xfrm>
              <a:prstGeom prst="rect">
                <a:avLst/>
              </a:prstGeom>
            </p:spPr>
            <p:txBody>
              <a:bodyPr wrap="none">
                <a:spAutoFit/>
              </a:bodyPr>
              <a:lstStyle/>
              <a:p>
                <a:r>
                  <a:rPr lang="en-US" sz="1400" b="1" dirty="0" smtClean="0"/>
                  <a:t>New name and logo</a:t>
                </a:r>
                <a:endParaRPr lang="en-US" sz="1400" b="1" dirty="0"/>
              </a:p>
            </p:txBody>
          </p:sp>
        </p:grpSp>
      </p:grpSp>
      <p:grpSp>
        <p:nvGrpSpPr>
          <p:cNvPr id="27" name="Group 26"/>
          <p:cNvGrpSpPr/>
          <p:nvPr/>
        </p:nvGrpSpPr>
        <p:grpSpPr>
          <a:xfrm>
            <a:off x="257512" y="2497223"/>
            <a:ext cx="8628976" cy="1799841"/>
            <a:chOff x="257513" y="2853125"/>
            <a:chExt cx="8628976" cy="1799841"/>
          </a:xfrm>
        </p:grpSpPr>
        <p:grpSp>
          <p:nvGrpSpPr>
            <p:cNvPr id="28" name="1 Grupo"/>
            <p:cNvGrpSpPr/>
            <p:nvPr/>
          </p:nvGrpSpPr>
          <p:grpSpPr>
            <a:xfrm>
              <a:off x="257513" y="3704665"/>
              <a:ext cx="8628976" cy="85149"/>
              <a:chOff x="467544" y="2597889"/>
              <a:chExt cx="8208861" cy="81000"/>
            </a:xfrm>
          </p:grpSpPr>
          <p:cxnSp>
            <p:nvCxnSpPr>
              <p:cNvPr id="57" name="18 Conector recto"/>
              <p:cNvCxnSpPr>
                <a:stCxn id="59" idx="6"/>
                <a:endCxn id="58" idx="2"/>
              </p:cNvCxnSpPr>
              <p:nvPr/>
            </p:nvCxnSpPr>
            <p:spPr>
              <a:xfrm>
                <a:off x="548552" y="2638389"/>
                <a:ext cx="8046843"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8" name="23 Elipse"/>
              <p:cNvSpPr/>
              <p:nvPr/>
            </p:nvSpPr>
            <p:spPr>
              <a:xfrm>
                <a:off x="8595394" y="2597889"/>
                <a:ext cx="81011" cy="81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2" tIns="34286" rIns="68572" bIns="34286" rtlCol="0" anchor="ctr"/>
              <a:lstStyle/>
              <a:p>
                <a:pPr algn="ctr"/>
                <a:endParaRPr lang="es-MX" sz="1200">
                  <a:solidFill>
                    <a:schemeClr val="tx1"/>
                  </a:solidFill>
                  <a:latin typeface="Trebuchet MS" panose="020B0603020202020204" pitchFamily="34" charset="0"/>
                  <a:ea typeface="Segoe UI" panose="020B0502040204020203" pitchFamily="34" charset="0"/>
                  <a:cs typeface="Helvetica" panose="020B0604020202020204" pitchFamily="34" charset="0"/>
                </a:endParaRPr>
              </a:p>
            </p:txBody>
          </p:sp>
          <p:sp>
            <p:nvSpPr>
              <p:cNvPr id="59" name="24 Elipse"/>
              <p:cNvSpPr/>
              <p:nvPr/>
            </p:nvSpPr>
            <p:spPr>
              <a:xfrm>
                <a:off x="467544" y="2597889"/>
                <a:ext cx="81011" cy="81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2" tIns="34286" rIns="68572" bIns="34286" rtlCol="0" anchor="ctr"/>
              <a:lstStyle/>
              <a:p>
                <a:pPr algn="ctr"/>
                <a:endParaRPr lang="es-MX" sz="1200">
                  <a:solidFill>
                    <a:schemeClr val="tx1"/>
                  </a:solidFill>
                  <a:latin typeface="Trebuchet MS" panose="020B0603020202020204" pitchFamily="34" charset="0"/>
                  <a:ea typeface="Segoe UI" panose="020B0502040204020203" pitchFamily="34" charset="0"/>
                  <a:cs typeface="Helvetica" panose="020B0604020202020204" pitchFamily="34" charset="0"/>
                </a:endParaRPr>
              </a:p>
            </p:txBody>
          </p:sp>
        </p:grpSp>
        <p:grpSp>
          <p:nvGrpSpPr>
            <p:cNvPr id="29" name="2 Grupo"/>
            <p:cNvGrpSpPr/>
            <p:nvPr/>
          </p:nvGrpSpPr>
          <p:grpSpPr>
            <a:xfrm>
              <a:off x="1275809" y="2853126"/>
              <a:ext cx="141927" cy="965113"/>
              <a:chOff x="1436278" y="1787812"/>
              <a:chExt cx="135019" cy="918087"/>
            </a:xfrm>
          </p:grpSpPr>
          <p:sp>
            <p:nvSpPr>
              <p:cNvPr id="54" name="25 Elipse"/>
              <p:cNvSpPr/>
              <p:nvPr/>
            </p:nvSpPr>
            <p:spPr>
              <a:xfrm>
                <a:off x="1436278" y="2570899"/>
                <a:ext cx="135019" cy="135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2" tIns="34286" rIns="68572" bIns="34286" rtlCol="0" anchor="ctr"/>
              <a:lstStyle/>
              <a:p>
                <a:pPr algn="ctr"/>
                <a:endParaRPr lang="es-MX" sz="1050">
                  <a:solidFill>
                    <a:schemeClr val="tx1"/>
                  </a:solidFill>
                  <a:latin typeface="Helvetica" panose="020B0604020202020204" pitchFamily="34" charset="0"/>
                  <a:ea typeface="Segoe UI" panose="020B0502040204020203" pitchFamily="34" charset="0"/>
                  <a:cs typeface="Helvetica" panose="020B0604020202020204" pitchFamily="34" charset="0"/>
                </a:endParaRPr>
              </a:p>
            </p:txBody>
          </p:sp>
          <p:cxnSp>
            <p:nvCxnSpPr>
              <p:cNvPr id="55" name="40 Conector recto"/>
              <p:cNvCxnSpPr/>
              <p:nvPr/>
            </p:nvCxnSpPr>
            <p:spPr>
              <a:xfrm flipV="1">
                <a:off x="1503186" y="1857792"/>
                <a:ext cx="5547" cy="713104"/>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6" name="41 Elipse"/>
              <p:cNvSpPr/>
              <p:nvPr/>
            </p:nvSpPr>
            <p:spPr>
              <a:xfrm>
                <a:off x="1467943" y="1787812"/>
                <a:ext cx="81011" cy="81000"/>
              </a:xfrm>
              <a:prstGeom prst="ellipse">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72" tIns="34286" rIns="68572" bIns="34286" rtlCol="0" anchor="ctr"/>
              <a:lstStyle/>
              <a:p>
                <a:pPr algn="ctr"/>
                <a:endParaRPr lang="es-MX" sz="1050">
                  <a:solidFill>
                    <a:schemeClr val="tx1"/>
                  </a:solidFill>
                  <a:latin typeface="Helvetica" panose="020B0604020202020204" pitchFamily="34" charset="0"/>
                  <a:ea typeface="Segoe UI" panose="020B0502040204020203" pitchFamily="34" charset="0"/>
                  <a:cs typeface="Helvetica" panose="020B0604020202020204" pitchFamily="34" charset="0"/>
                </a:endParaRPr>
              </a:p>
            </p:txBody>
          </p:sp>
        </p:grpSp>
        <p:grpSp>
          <p:nvGrpSpPr>
            <p:cNvPr id="30" name="4 Grupo"/>
            <p:cNvGrpSpPr/>
            <p:nvPr/>
          </p:nvGrpSpPr>
          <p:grpSpPr>
            <a:xfrm>
              <a:off x="2350880" y="3676281"/>
              <a:ext cx="141927" cy="976685"/>
              <a:chOff x="2459025" y="2570898"/>
              <a:chExt cx="135019" cy="929095"/>
            </a:xfrm>
          </p:grpSpPr>
          <p:sp>
            <p:nvSpPr>
              <p:cNvPr id="51" name="26 Elipse"/>
              <p:cNvSpPr/>
              <p:nvPr/>
            </p:nvSpPr>
            <p:spPr>
              <a:xfrm>
                <a:off x="2459025" y="2570898"/>
                <a:ext cx="135019" cy="135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2" tIns="34286" rIns="68572" bIns="34286" rtlCol="0" anchor="ctr"/>
              <a:lstStyle/>
              <a:p>
                <a:pPr algn="ctr"/>
                <a:endParaRPr lang="es-MX" sz="1050">
                  <a:solidFill>
                    <a:schemeClr val="tx1"/>
                  </a:solidFill>
                  <a:latin typeface="Helvetica" panose="020B0604020202020204" pitchFamily="34" charset="0"/>
                  <a:ea typeface="Segoe UI" panose="020B0502040204020203" pitchFamily="34" charset="0"/>
                  <a:cs typeface="Helvetica" panose="020B0604020202020204" pitchFamily="34" charset="0"/>
                </a:endParaRPr>
              </a:p>
            </p:txBody>
          </p:sp>
          <p:cxnSp>
            <p:nvCxnSpPr>
              <p:cNvPr id="52" name="42 Conector recto"/>
              <p:cNvCxnSpPr/>
              <p:nvPr/>
            </p:nvCxnSpPr>
            <p:spPr>
              <a:xfrm flipV="1">
                <a:off x="2518306" y="2705899"/>
                <a:ext cx="5547" cy="713105"/>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3" name="48 Elipse"/>
              <p:cNvSpPr/>
              <p:nvPr/>
            </p:nvSpPr>
            <p:spPr>
              <a:xfrm>
                <a:off x="2478571" y="3418993"/>
                <a:ext cx="81011" cy="81000"/>
              </a:xfrm>
              <a:prstGeom prst="ellipse">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72" tIns="34286" rIns="68572" bIns="34286" rtlCol="0" anchor="ctr"/>
              <a:lstStyle/>
              <a:p>
                <a:pPr algn="ctr"/>
                <a:endParaRPr lang="es-MX" sz="1050">
                  <a:solidFill>
                    <a:schemeClr val="tx1"/>
                  </a:solidFill>
                  <a:latin typeface="Helvetica" panose="020B0604020202020204" pitchFamily="34" charset="0"/>
                  <a:ea typeface="Segoe UI" panose="020B0502040204020203" pitchFamily="34" charset="0"/>
                  <a:cs typeface="Helvetica" panose="020B0604020202020204" pitchFamily="34" charset="0"/>
                </a:endParaRPr>
              </a:p>
            </p:txBody>
          </p:sp>
        </p:grpSp>
        <p:grpSp>
          <p:nvGrpSpPr>
            <p:cNvPr id="31" name="6 Grupo"/>
            <p:cNvGrpSpPr/>
            <p:nvPr/>
          </p:nvGrpSpPr>
          <p:grpSpPr>
            <a:xfrm>
              <a:off x="3425951" y="2853125"/>
              <a:ext cx="141927" cy="965114"/>
              <a:chOff x="3481768" y="1787811"/>
              <a:chExt cx="135019" cy="918088"/>
            </a:xfrm>
          </p:grpSpPr>
          <p:sp>
            <p:nvSpPr>
              <p:cNvPr id="48" name="27 Elipse"/>
              <p:cNvSpPr/>
              <p:nvPr/>
            </p:nvSpPr>
            <p:spPr>
              <a:xfrm>
                <a:off x="3481768" y="2570899"/>
                <a:ext cx="135019" cy="135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72" tIns="34286" rIns="68572" bIns="34286" rtlCol="0" anchor="ctr"/>
              <a:lstStyle/>
              <a:p>
                <a:pPr algn="ctr"/>
                <a:endParaRPr lang="es-MX" sz="1050">
                  <a:solidFill>
                    <a:schemeClr val="tx1"/>
                  </a:solidFill>
                  <a:latin typeface="Helvetica" panose="020B0604020202020204" pitchFamily="34" charset="0"/>
                  <a:ea typeface="Segoe UI" panose="020B0502040204020203" pitchFamily="34" charset="0"/>
                  <a:cs typeface="Helvetica" panose="020B0604020202020204" pitchFamily="34" charset="0"/>
                </a:endParaRPr>
              </a:p>
            </p:txBody>
          </p:sp>
          <p:cxnSp>
            <p:nvCxnSpPr>
              <p:cNvPr id="49" name="43 Conector recto"/>
              <p:cNvCxnSpPr/>
              <p:nvPr/>
            </p:nvCxnSpPr>
            <p:spPr>
              <a:xfrm flipV="1">
                <a:off x="3550652" y="1859059"/>
                <a:ext cx="5547" cy="713105"/>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0" name="49 Elipse"/>
              <p:cNvSpPr/>
              <p:nvPr/>
            </p:nvSpPr>
            <p:spPr>
              <a:xfrm>
                <a:off x="3516475" y="1787811"/>
                <a:ext cx="81011" cy="81000"/>
              </a:xfrm>
              <a:prstGeom prst="ellipse">
                <a:avLst/>
              </a:prstGeom>
              <a:solidFill>
                <a:schemeClr val="bg1"/>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68572" tIns="34286" rIns="68572" bIns="34286" rtlCol="0" anchor="ctr"/>
              <a:lstStyle/>
              <a:p>
                <a:pPr algn="ctr"/>
                <a:endParaRPr lang="es-MX" sz="1050">
                  <a:solidFill>
                    <a:schemeClr val="tx1"/>
                  </a:solidFill>
                  <a:latin typeface="Helvetica" panose="020B0604020202020204" pitchFamily="34" charset="0"/>
                  <a:ea typeface="Segoe UI" panose="020B0502040204020203" pitchFamily="34" charset="0"/>
                  <a:cs typeface="Helvetica" panose="020B0604020202020204" pitchFamily="34" charset="0"/>
                </a:endParaRPr>
              </a:p>
            </p:txBody>
          </p:sp>
        </p:grpSp>
        <p:grpSp>
          <p:nvGrpSpPr>
            <p:cNvPr id="32" name="7 Grupo"/>
            <p:cNvGrpSpPr/>
            <p:nvPr/>
          </p:nvGrpSpPr>
          <p:grpSpPr>
            <a:xfrm>
              <a:off x="4501023" y="3676280"/>
              <a:ext cx="141927" cy="976686"/>
              <a:chOff x="4504512" y="2570897"/>
              <a:chExt cx="135019" cy="929096"/>
            </a:xfrm>
          </p:grpSpPr>
          <p:sp>
            <p:nvSpPr>
              <p:cNvPr id="45" name="36 Elipse"/>
              <p:cNvSpPr/>
              <p:nvPr/>
            </p:nvSpPr>
            <p:spPr>
              <a:xfrm>
                <a:off x="4504512" y="2570897"/>
                <a:ext cx="135019" cy="135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2" tIns="34286" rIns="68572" bIns="34286" rtlCol="0" anchor="ctr"/>
              <a:lstStyle/>
              <a:p>
                <a:pPr algn="ctr"/>
                <a:endParaRPr lang="es-MX" sz="1050">
                  <a:solidFill>
                    <a:schemeClr val="tx1"/>
                  </a:solidFill>
                  <a:latin typeface="Helvetica" panose="020B0604020202020204" pitchFamily="34" charset="0"/>
                  <a:ea typeface="Segoe UI" panose="020B0502040204020203" pitchFamily="34" charset="0"/>
                  <a:cs typeface="Helvetica" panose="020B0604020202020204" pitchFamily="34" charset="0"/>
                </a:endParaRPr>
              </a:p>
            </p:txBody>
          </p:sp>
          <p:cxnSp>
            <p:nvCxnSpPr>
              <p:cNvPr id="46" name="44 Conector recto"/>
              <p:cNvCxnSpPr/>
              <p:nvPr/>
            </p:nvCxnSpPr>
            <p:spPr>
              <a:xfrm flipV="1">
                <a:off x="4571662" y="2699129"/>
                <a:ext cx="5547" cy="713105"/>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7" name="50 Elipse"/>
              <p:cNvSpPr/>
              <p:nvPr/>
            </p:nvSpPr>
            <p:spPr>
              <a:xfrm>
                <a:off x="4533907" y="3418993"/>
                <a:ext cx="81011" cy="81000"/>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68572" tIns="34286" rIns="68572" bIns="34286" rtlCol="0" anchor="ctr"/>
              <a:lstStyle/>
              <a:p>
                <a:pPr algn="ctr"/>
                <a:endParaRPr lang="es-MX" sz="1050">
                  <a:solidFill>
                    <a:schemeClr val="tx1"/>
                  </a:solidFill>
                  <a:latin typeface="Helvetica" panose="020B0604020202020204" pitchFamily="34" charset="0"/>
                  <a:ea typeface="Segoe UI" panose="020B0502040204020203" pitchFamily="34" charset="0"/>
                  <a:cs typeface="Helvetica" panose="020B0604020202020204" pitchFamily="34" charset="0"/>
                </a:endParaRPr>
              </a:p>
            </p:txBody>
          </p:sp>
        </p:grpSp>
        <p:grpSp>
          <p:nvGrpSpPr>
            <p:cNvPr id="33" name="8 Grupo"/>
            <p:cNvGrpSpPr/>
            <p:nvPr/>
          </p:nvGrpSpPr>
          <p:grpSpPr>
            <a:xfrm>
              <a:off x="5576094" y="2853127"/>
              <a:ext cx="141927" cy="965112"/>
              <a:chOff x="5527256" y="1787812"/>
              <a:chExt cx="135019" cy="918086"/>
            </a:xfrm>
          </p:grpSpPr>
          <p:sp>
            <p:nvSpPr>
              <p:cNvPr id="42" name="37 Elipse"/>
              <p:cNvSpPr/>
              <p:nvPr/>
            </p:nvSpPr>
            <p:spPr>
              <a:xfrm>
                <a:off x="5527256" y="2570898"/>
                <a:ext cx="135019" cy="135000"/>
              </a:xfrm>
              <a:prstGeom prst="ellipse">
                <a:avLst/>
              </a:prstGeom>
              <a:solidFill>
                <a:srgbClr val="77B27C"/>
              </a:solidFill>
              <a:ln>
                <a:noFill/>
              </a:ln>
            </p:spPr>
            <p:style>
              <a:lnRef idx="2">
                <a:schemeClr val="accent1">
                  <a:shade val="50000"/>
                </a:schemeClr>
              </a:lnRef>
              <a:fillRef idx="1">
                <a:schemeClr val="accent1"/>
              </a:fillRef>
              <a:effectRef idx="0">
                <a:schemeClr val="accent1"/>
              </a:effectRef>
              <a:fontRef idx="minor">
                <a:schemeClr val="lt1"/>
              </a:fontRef>
            </p:style>
            <p:txBody>
              <a:bodyPr lIns="68572" tIns="34286" rIns="68572" bIns="34286" rtlCol="0" anchor="ctr"/>
              <a:lstStyle/>
              <a:p>
                <a:pPr algn="ctr"/>
                <a:endParaRPr lang="es-MX" sz="1050">
                  <a:solidFill>
                    <a:srgbClr val="77B27C"/>
                  </a:solidFill>
                  <a:latin typeface="Helvetica" panose="020B0604020202020204" pitchFamily="34" charset="0"/>
                  <a:ea typeface="Segoe UI" panose="020B0502040204020203" pitchFamily="34" charset="0"/>
                  <a:cs typeface="Helvetica" panose="020B0604020202020204" pitchFamily="34" charset="0"/>
                </a:endParaRPr>
              </a:p>
            </p:txBody>
          </p:sp>
          <p:cxnSp>
            <p:nvCxnSpPr>
              <p:cNvPr id="43" name="45 Conector recto"/>
              <p:cNvCxnSpPr/>
              <p:nvPr/>
            </p:nvCxnSpPr>
            <p:spPr>
              <a:xfrm flipV="1">
                <a:off x="5596189" y="1858765"/>
                <a:ext cx="5547" cy="713105"/>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4" name="51 Elipse"/>
              <p:cNvSpPr/>
              <p:nvPr/>
            </p:nvSpPr>
            <p:spPr>
              <a:xfrm>
                <a:off x="5562802" y="1787812"/>
                <a:ext cx="81011" cy="81000"/>
              </a:xfrm>
              <a:prstGeom prst="ellipse">
                <a:avLst/>
              </a:prstGeom>
              <a:solidFill>
                <a:schemeClr val="bg1"/>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68572" tIns="34286" rIns="68572" bIns="34286" rtlCol="0" anchor="ctr"/>
              <a:lstStyle/>
              <a:p>
                <a:pPr algn="ctr"/>
                <a:endParaRPr lang="es-MX" sz="1050">
                  <a:solidFill>
                    <a:schemeClr val="tx1"/>
                  </a:solidFill>
                  <a:latin typeface="Helvetica" panose="020B0604020202020204" pitchFamily="34" charset="0"/>
                  <a:ea typeface="Segoe UI" panose="020B0502040204020203" pitchFamily="34" charset="0"/>
                  <a:cs typeface="Helvetica" panose="020B0604020202020204" pitchFamily="34" charset="0"/>
                </a:endParaRPr>
              </a:p>
            </p:txBody>
          </p:sp>
        </p:grpSp>
        <p:grpSp>
          <p:nvGrpSpPr>
            <p:cNvPr id="34" name="9 Grupo"/>
            <p:cNvGrpSpPr/>
            <p:nvPr/>
          </p:nvGrpSpPr>
          <p:grpSpPr>
            <a:xfrm>
              <a:off x="6651167" y="3676281"/>
              <a:ext cx="141927" cy="965064"/>
              <a:chOff x="6550000" y="2570894"/>
              <a:chExt cx="135019" cy="918039"/>
            </a:xfrm>
          </p:grpSpPr>
          <p:sp>
            <p:nvSpPr>
              <p:cNvPr id="39" name="38 Elipse"/>
              <p:cNvSpPr/>
              <p:nvPr/>
            </p:nvSpPr>
            <p:spPr>
              <a:xfrm>
                <a:off x="6550000" y="2570894"/>
                <a:ext cx="135019" cy="135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68572" tIns="34286" rIns="68572" bIns="34286" rtlCol="0" anchor="ctr"/>
              <a:lstStyle/>
              <a:p>
                <a:pPr algn="ctr"/>
                <a:endParaRPr lang="es-MX" sz="1050">
                  <a:solidFill>
                    <a:schemeClr val="tx1"/>
                  </a:solidFill>
                  <a:latin typeface="Helvetica" panose="020B0604020202020204" pitchFamily="34" charset="0"/>
                  <a:ea typeface="Segoe UI" panose="020B0502040204020203" pitchFamily="34" charset="0"/>
                  <a:cs typeface="Helvetica" panose="020B0604020202020204" pitchFamily="34" charset="0"/>
                </a:endParaRPr>
              </a:p>
            </p:txBody>
          </p:sp>
          <p:cxnSp>
            <p:nvCxnSpPr>
              <p:cNvPr id="40" name="46 Conector recto"/>
              <p:cNvCxnSpPr/>
              <p:nvPr/>
            </p:nvCxnSpPr>
            <p:spPr>
              <a:xfrm flipV="1">
                <a:off x="6614592" y="2699128"/>
                <a:ext cx="5547" cy="713105"/>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1" name="52 Elipse"/>
              <p:cNvSpPr/>
              <p:nvPr/>
            </p:nvSpPr>
            <p:spPr>
              <a:xfrm>
                <a:off x="6579600" y="3407933"/>
                <a:ext cx="81011" cy="81000"/>
              </a:xfrm>
              <a:prstGeom prst="ellipse">
                <a:avLst/>
              </a:prstGeom>
              <a:solidFill>
                <a:schemeClr val="bg1"/>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68572" tIns="34286" rIns="68572" bIns="34286" rtlCol="0" anchor="ctr"/>
              <a:lstStyle/>
              <a:p>
                <a:pPr algn="ctr"/>
                <a:endParaRPr lang="es-MX" sz="1050">
                  <a:solidFill>
                    <a:schemeClr val="tx1"/>
                  </a:solidFill>
                  <a:latin typeface="Helvetica" panose="020B0604020202020204" pitchFamily="34" charset="0"/>
                  <a:ea typeface="Segoe UI" panose="020B0502040204020203" pitchFamily="34" charset="0"/>
                  <a:cs typeface="Helvetica" panose="020B0604020202020204" pitchFamily="34" charset="0"/>
                </a:endParaRPr>
              </a:p>
            </p:txBody>
          </p:sp>
        </p:grpSp>
        <p:grpSp>
          <p:nvGrpSpPr>
            <p:cNvPr id="35" name="10 Grupo"/>
            <p:cNvGrpSpPr/>
            <p:nvPr/>
          </p:nvGrpSpPr>
          <p:grpSpPr>
            <a:xfrm>
              <a:off x="7741256" y="2853127"/>
              <a:ext cx="141927" cy="965112"/>
              <a:chOff x="7587030" y="1787812"/>
              <a:chExt cx="135019" cy="918086"/>
            </a:xfrm>
          </p:grpSpPr>
          <p:sp>
            <p:nvSpPr>
              <p:cNvPr id="36" name="39 Elipse"/>
              <p:cNvSpPr/>
              <p:nvPr/>
            </p:nvSpPr>
            <p:spPr>
              <a:xfrm>
                <a:off x="7587030" y="2570898"/>
                <a:ext cx="135019" cy="135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2" tIns="34286" rIns="68572" bIns="34286" rtlCol="0" anchor="ctr"/>
              <a:lstStyle/>
              <a:p>
                <a:pPr algn="ctr"/>
                <a:endParaRPr lang="es-MX" sz="1050">
                  <a:solidFill>
                    <a:schemeClr val="tx1"/>
                  </a:solidFill>
                  <a:latin typeface="Helvetica" panose="020B0604020202020204" pitchFamily="34" charset="0"/>
                  <a:ea typeface="Segoe UI" panose="020B0502040204020203" pitchFamily="34" charset="0"/>
                  <a:cs typeface="Helvetica" panose="020B0604020202020204" pitchFamily="34" charset="0"/>
                </a:endParaRPr>
              </a:p>
            </p:txBody>
          </p:sp>
          <p:cxnSp>
            <p:nvCxnSpPr>
              <p:cNvPr id="37" name="47 Conector recto"/>
              <p:cNvCxnSpPr/>
              <p:nvPr/>
            </p:nvCxnSpPr>
            <p:spPr>
              <a:xfrm flipV="1">
                <a:off x="7648800" y="1858765"/>
                <a:ext cx="5547" cy="713105"/>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8" name="53 Elipse"/>
              <p:cNvSpPr/>
              <p:nvPr/>
            </p:nvSpPr>
            <p:spPr>
              <a:xfrm>
                <a:off x="7617376" y="1787812"/>
                <a:ext cx="81011" cy="81000"/>
              </a:xfrm>
              <a:prstGeom prst="ellipse">
                <a:avLst/>
              </a:prstGeom>
              <a:solidFill>
                <a:schemeClr val="bg1"/>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572" tIns="34286" rIns="68572" bIns="34286" rtlCol="0" anchor="ctr"/>
              <a:lstStyle/>
              <a:p>
                <a:pPr algn="ctr"/>
                <a:endParaRPr lang="es-MX" sz="1050">
                  <a:solidFill>
                    <a:schemeClr val="tx1"/>
                  </a:solidFill>
                  <a:latin typeface="Helvetica" panose="020B0604020202020204" pitchFamily="34" charset="0"/>
                  <a:ea typeface="Segoe UI" panose="020B0502040204020203" pitchFamily="34" charset="0"/>
                  <a:cs typeface="Helvetica" panose="020B0604020202020204" pitchFamily="34" charset="0"/>
                </a:endParaRPr>
              </a:p>
            </p:txBody>
          </p:sp>
        </p:grpSp>
      </p:grpSp>
      <p:grpSp>
        <p:nvGrpSpPr>
          <p:cNvPr id="60" name="Group 59"/>
          <p:cNvGrpSpPr/>
          <p:nvPr/>
        </p:nvGrpSpPr>
        <p:grpSpPr>
          <a:xfrm>
            <a:off x="942827" y="3529920"/>
            <a:ext cx="7224983" cy="400110"/>
            <a:chOff x="942828" y="3855471"/>
            <a:chExt cx="7224983" cy="400110"/>
          </a:xfrm>
        </p:grpSpPr>
        <p:sp>
          <p:nvSpPr>
            <p:cNvPr id="61" name="TextBox 60"/>
            <p:cNvSpPr txBox="1"/>
            <p:nvPr/>
          </p:nvSpPr>
          <p:spPr>
            <a:xfrm>
              <a:off x="942828" y="3855471"/>
              <a:ext cx="755335" cy="400110"/>
            </a:xfrm>
            <a:prstGeom prst="rect">
              <a:avLst/>
            </a:prstGeom>
            <a:noFill/>
          </p:spPr>
          <p:txBody>
            <a:bodyPr wrap="none" rtlCol="0">
              <a:spAutoFit/>
            </a:bodyPr>
            <a:lstStyle/>
            <a:p>
              <a:pPr algn="r"/>
              <a:r>
                <a:rPr lang="en-US" sz="2000" b="1" dirty="0" smtClean="0">
                  <a:solidFill>
                    <a:schemeClr val="accent1"/>
                  </a:solidFill>
                </a:rPr>
                <a:t>1967</a:t>
              </a:r>
              <a:endParaRPr lang="en-US" sz="2000" b="1" dirty="0">
                <a:solidFill>
                  <a:schemeClr val="accent1"/>
                </a:solidFill>
              </a:endParaRPr>
            </a:p>
          </p:txBody>
        </p:sp>
        <p:sp>
          <p:nvSpPr>
            <p:cNvPr id="62" name="TextBox 61"/>
            <p:cNvSpPr txBox="1"/>
            <p:nvPr/>
          </p:nvSpPr>
          <p:spPr>
            <a:xfrm>
              <a:off x="3099377" y="3855471"/>
              <a:ext cx="755335" cy="400110"/>
            </a:xfrm>
            <a:prstGeom prst="rect">
              <a:avLst/>
            </a:prstGeom>
            <a:noFill/>
          </p:spPr>
          <p:txBody>
            <a:bodyPr wrap="none" rtlCol="0">
              <a:spAutoFit/>
            </a:bodyPr>
            <a:lstStyle/>
            <a:p>
              <a:pPr algn="r"/>
              <a:r>
                <a:rPr lang="en-US" sz="2000" b="1" dirty="0" smtClean="0">
                  <a:solidFill>
                    <a:schemeClr val="accent3"/>
                  </a:solidFill>
                </a:rPr>
                <a:t>1997</a:t>
              </a:r>
              <a:endParaRPr lang="en-US" sz="2000" b="1" dirty="0">
                <a:solidFill>
                  <a:schemeClr val="accent3"/>
                </a:solidFill>
              </a:endParaRPr>
            </a:p>
          </p:txBody>
        </p:sp>
        <p:sp>
          <p:nvSpPr>
            <p:cNvPr id="63" name="TextBox 62"/>
            <p:cNvSpPr txBox="1"/>
            <p:nvPr/>
          </p:nvSpPr>
          <p:spPr>
            <a:xfrm>
              <a:off x="5255926" y="3855471"/>
              <a:ext cx="755335" cy="400110"/>
            </a:xfrm>
            <a:prstGeom prst="rect">
              <a:avLst/>
            </a:prstGeom>
            <a:noFill/>
          </p:spPr>
          <p:txBody>
            <a:bodyPr wrap="none" rtlCol="0">
              <a:spAutoFit/>
            </a:bodyPr>
            <a:lstStyle/>
            <a:p>
              <a:pPr algn="r"/>
              <a:r>
                <a:rPr lang="en-US" sz="2000" b="1" dirty="0" smtClean="0">
                  <a:solidFill>
                    <a:srgbClr val="77B27C"/>
                  </a:solidFill>
                </a:rPr>
                <a:t>2008</a:t>
              </a:r>
              <a:endParaRPr lang="en-US" sz="2000" b="1" dirty="0">
                <a:solidFill>
                  <a:srgbClr val="77B27C"/>
                </a:solidFill>
              </a:endParaRPr>
            </a:p>
          </p:txBody>
        </p:sp>
        <p:sp>
          <p:nvSpPr>
            <p:cNvPr id="64" name="TextBox 63"/>
            <p:cNvSpPr txBox="1"/>
            <p:nvPr/>
          </p:nvSpPr>
          <p:spPr>
            <a:xfrm>
              <a:off x="7412476" y="3855471"/>
              <a:ext cx="755335" cy="400110"/>
            </a:xfrm>
            <a:prstGeom prst="rect">
              <a:avLst/>
            </a:prstGeom>
            <a:noFill/>
          </p:spPr>
          <p:txBody>
            <a:bodyPr wrap="none" rtlCol="0">
              <a:spAutoFit/>
            </a:bodyPr>
            <a:lstStyle/>
            <a:p>
              <a:pPr algn="r"/>
              <a:r>
                <a:rPr lang="en-US" sz="2000" b="1" dirty="0" smtClean="0">
                  <a:solidFill>
                    <a:schemeClr val="tx2"/>
                  </a:solidFill>
                </a:rPr>
                <a:t>2017</a:t>
              </a:r>
              <a:endParaRPr lang="en-US" sz="2000" b="1" dirty="0">
                <a:solidFill>
                  <a:schemeClr val="tx2"/>
                </a:solidFill>
              </a:endParaRPr>
            </a:p>
          </p:txBody>
        </p:sp>
      </p:grpSp>
      <p:grpSp>
        <p:nvGrpSpPr>
          <p:cNvPr id="65" name="Group 64"/>
          <p:cNvGrpSpPr/>
          <p:nvPr/>
        </p:nvGrpSpPr>
        <p:grpSpPr>
          <a:xfrm>
            <a:off x="2061180" y="2779108"/>
            <a:ext cx="5082367" cy="400110"/>
            <a:chOff x="2061181" y="3104659"/>
            <a:chExt cx="5082367" cy="400110"/>
          </a:xfrm>
        </p:grpSpPr>
        <p:sp>
          <p:nvSpPr>
            <p:cNvPr id="66" name="TextBox 65"/>
            <p:cNvSpPr txBox="1"/>
            <p:nvPr/>
          </p:nvSpPr>
          <p:spPr>
            <a:xfrm>
              <a:off x="2061181" y="3104659"/>
              <a:ext cx="755335" cy="400110"/>
            </a:xfrm>
            <a:prstGeom prst="rect">
              <a:avLst/>
            </a:prstGeom>
            <a:noFill/>
          </p:spPr>
          <p:txBody>
            <a:bodyPr wrap="none" rtlCol="0">
              <a:spAutoFit/>
            </a:bodyPr>
            <a:lstStyle/>
            <a:p>
              <a:r>
                <a:rPr lang="en-US" sz="2000" b="1" dirty="0" smtClean="0">
                  <a:solidFill>
                    <a:schemeClr val="accent2"/>
                  </a:solidFill>
                </a:rPr>
                <a:t>1987</a:t>
              </a:r>
              <a:endParaRPr lang="en-US" sz="2000" b="1" dirty="0">
                <a:solidFill>
                  <a:schemeClr val="accent2"/>
                </a:solidFill>
              </a:endParaRPr>
            </a:p>
          </p:txBody>
        </p:sp>
        <p:sp>
          <p:nvSpPr>
            <p:cNvPr id="67" name="TextBox 66"/>
            <p:cNvSpPr txBox="1"/>
            <p:nvPr/>
          </p:nvSpPr>
          <p:spPr>
            <a:xfrm>
              <a:off x="4224697" y="3104659"/>
              <a:ext cx="755335" cy="400110"/>
            </a:xfrm>
            <a:prstGeom prst="rect">
              <a:avLst/>
            </a:prstGeom>
            <a:noFill/>
          </p:spPr>
          <p:txBody>
            <a:bodyPr wrap="none" rtlCol="0">
              <a:spAutoFit/>
            </a:bodyPr>
            <a:lstStyle/>
            <a:p>
              <a:r>
                <a:rPr lang="en-US" sz="2000" b="1" dirty="0" smtClean="0">
                  <a:solidFill>
                    <a:schemeClr val="accent4">
                      <a:lumMod val="75000"/>
                    </a:schemeClr>
                  </a:solidFill>
                </a:rPr>
                <a:t>2005</a:t>
              </a:r>
              <a:endParaRPr lang="en-US" sz="2000" b="1" dirty="0">
                <a:solidFill>
                  <a:schemeClr val="accent4">
                    <a:lumMod val="75000"/>
                  </a:schemeClr>
                </a:solidFill>
              </a:endParaRPr>
            </a:p>
          </p:txBody>
        </p:sp>
        <p:sp>
          <p:nvSpPr>
            <p:cNvPr id="68" name="TextBox 67"/>
            <p:cNvSpPr txBox="1"/>
            <p:nvPr/>
          </p:nvSpPr>
          <p:spPr>
            <a:xfrm>
              <a:off x="6388213" y="3104659"/>
              <a:ext cx="755335" cy="400110"/>
            </a:xfrm>
            <a:prstGeom prst="rect">
              <a:avLst/>
            </a:prstGeom>
            <a:noFill/>
          </p:spPr>
          <p:txBody>
            <a:bodyPr wrap="none" rtlCol="0">
              <a:spAutoFit/>
            </a:bodyPr>
            <a:lstStyle/>
            <a:p>
              <a:r>
                <a:rPr lang="en-US" sz="2000" b="1" dirty="0" smtClean="0">
                  <a:solidFill>
                    <a:srgbClr val="008792"/>
                  </a:solidFill>
                </a:rPr>
                <a:t>2016</a:t>
              </a:r>
              <a:endParaRPr lang="en-US" sz="2000" b="1" dirty="0">
                <a:solidFill>
                  <a:srgbClr val="008792"/>
                </a:solidFill>
              </a:endParaRPr>
            </a:p>
          </p:txBody>
        </p:sp>
      </p:grpSp>
      <p:sp>
        <p:nvSpPr>
          <p:cNvPr id="71" name="53 Elipse"/>
          <p:cNvSpPr/>
          <p:nvPr/>
        </p:nvSpPr>
        <p:spPr>
          <a:xfrm>
            <a:off x="5615532" y="2497935"/>
            <a:ext cx="85156" cy="85149"/>
          </a:xfrm>
          <a:prstGeom prst="ellipse">
            <a:avLst/>
          </a:prstGeom>
          <a:solidFill>
            <a:srgbClr val="77B27C"/>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572" tIns="34286" rIns="68572" bIns="34286" rtlCol="0" anchor="ctr"/>
          <a:lstStyle/>
          <a:p>
            <a:pPr algn="ctr"/>
            <a:endParaRPr lang="es-MX" sz="1050">
              <a:solidFill>
                <a:schemeClr val="tx1"/>
              </a:solidFill>
              <a:latin typeface="Helvetica" panose="020B0604020202020204" pitchFamily="34" charset="0"/>
              <a:ea typeface="Segoe UI" panose="020B0502040204020203" pitchFamily="34" charset="0"/>
              <a:cs typeface="Helvetica" panose="020B0604020202020204" pitchFamily="34" charset="0"/>
            </a:endParaRPr>
          </a:p>
        </p:txBody>
      </p:sp>
      <p:pic>
        <p:nvPicPr>
          <p:cNvPr id="72" name="Picture 7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11788" y="5260499"/>
            <a:ext cx="744138" cy="417249"/>
          </a:xfrm>
          <a:prstGeom prst="rect">
            <a:avLst/>
          </a:prstGeom>
        </p:spPr>
      </p:pic>
      <p:pic>
        <p:nvPicPr>
          <p:cNvPr id="73" name="Picture 72"/>
          <p:cNvPicPr>
            <a:picLocks noChangeAspect="1"/>
          </p:cNvPicPr>
          <p:nvPr/>
        </p:nvPicPr>
        <p:blipFill rotWithShape="1">
          <a:blip r:embed="rId3" cstate="screen">
            <a:clrChange>
              <a:clrFrom>
                <a:srgbClr val="F7F8EC"/>
              </a:clrFrom>
              <a:clrTo>
                <a:srgbClr val="F7F8EC">
                  <a:alpha val="0"/>
                </a:srgbClr>
              </a:clrTo>
            </a:clrChange>
            <a:extLst>
              <a:ext uri="{28A0092B-C50C-407E-A947-70E740481C1C}">
                <a14:useLocalDpi xmlns:a14="http://schemas.microsoft.com/office/drawing/2010/main"/>
              </a:ext>
            </a:extLst>
          </a:blip>
          <a:srcRect/>
          <a:stretch/>
        </p:blipFill>
        <p:spPr>
          <a:xfrm>
            <a:off x="379088" y="2428208"/>
            <a:ext cx="843662" cy="535969"/>
          </a:xfrm>
          <a:prstGeom prst="rect">
            <a:avLst/>
          </a:prstGeom>
        </p:spPr>
      </p:pic>
    </p:spTree>
    <p:extLst>
      <p:ext uri="{BB962C8B-B14F-4D97-AF65-F5344CB8AC3E}">
        <p14:creationId xmlns:p14="http://schemas.microsoft.com/office/powerpoint/2010/main" val="14537314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t="10586" b="2467"/>
          <a:stretch/>
        </p:blipFill>
        <p:spPr>
          <a:xfrm>
            <a:off x="-361949" y="1504950"/>
            <a:ext cx="9727618" cy="5321737"/>
          </a:xfrm>
          <a:prstGeom prst="rect">
            <a:avLst/>
          </a:prstGeom>
        </p:spPr>
      </p:pic>
      <p:sp>
        <p:nvSpPr>
          <p:cNvPr id="2" name="Title 1"/>
          <p:cNvSpPr>
            <a:spLocks noGrp="1"/>
          </p:cNvSpPr>
          <p:nvPr>
            <p:ph type="title"/>
          </p:nvPr>
        </p:nvSpPr>
        <p:spPr>
          <a:xfrm>
            <a:off x="457200" y="274638"/>
            <a:ext cx="7734300" cy="1184940"/>
          </a:xfrm>
        </p:spPr>
        <p:txBody>
          <a:bodyPr/>
          <a:lstStyle/>
          <a:p>
            <a:r>
              <a:rPr lang="en-GB" dirty="0"/>
              <a:t>Positioning the industry</a:t>
            </a:r>
            <a:br>
              <a:rPr lang="en-GB" dirty="0"/>
            </a:br>
            <a:r>
              <a:rPr lang="fr-BE" sz="2400" dirty="0">
                <a:solidFill>
                  <a:srgbClr val="1D3E50"/>
                </a:solidFill>
                <a:latin typeface="Museo Sans 300"/>
                <a:cs typeface="Museo Sans 300"/>
              </a:rPr>
              <a:t>The Proof Points </a:t>
            </a:r>
            <a:r>
              <a:rPr lang="fr-BE" sz="2400" dirty="0" smtClean="0">
                <a:solidFill>
                  <a:srgbClr val="1D3E50"/>
                </a:solidFill>
                <a:latin typeface="Museo Sans 300"/>
                <a:cs typeface="Museo Sans 300"/>
              </a:rPr>
              <a:t>as labour </a:t>
            </a:r>
            <a:r>
              <a:rPr lang="fr-BE" sz="2400" dirty="0" err="1">
                <a:solidFill>
                  <a:srgbClr val="1D3E50"/>
                </a:solidFill>
                <a:latin typeface="Museo Sans 300"/>
                <a:cs typeface="Museo Sans 300"/>
              </a:rPr>
              <a:t>market</a:t>
            </a:r>
            <a:r>
              <a:rPr lang="fr-BE" sz="2400" dirty="0">
                <a:solidFill>
                  <a:srgbClr val="1D3E50"/>
                </a:solidFill>
                <a:latin typeface="Museo Sans 300"/>
                <a:cs typeface="Museo Sans 300"/>
              </a:rPr>
              <a:t> </a:t>
            </a:r>
            <a:r>
              <a:rPr lang="fr-BE" sz="2400" dirty="0" err="1">
                <a:solidFill>
                  <a:srgbClr val="1D3E50"/>
                </a:solidFill>
                <a:latin typeface="Museo Sans 300"/>
                <a:cs typeface="Museo Sans 300"/>
              </a:rPr>
              <a:t>enablers</a:t>
            </a:r>
            <a:endParaRPr lang="fr-BE" dirty="0"/>
          </a:p>
        </p:txBody>
      </p:sp>
      <p:sp>
        <p:nvSpPr>
          <p:cNvPr id="6" name="Slide Number Placeholder 5"/>
          <p:cNvSpPr>
            <a:spLocks noGrp="1"/>
          </p:cNvSpPr>
          <p:nvPr>
            <p:ph type="sldNum" sz="quarter" idx="12"/>
          </p:nvPr>
        </p:nvSpPr>
        <p:spPr/>
        <p:txBody>
          <a:bodyPr/>
          <a:lstStyle/>
          <a:p>
            <a:fld id="{0778A055-9CE0-514E-8D36-1A2B7DE83576}" type="slidenum">
              <a:rPr lang="en-US" smtClean="0"/>
              <a:pPr/>
              <a:t>6</a:t>
            </a:fld>
            <a:endParaRPr lang="en-US" dirty="0"/>
          </a:p>
        </p:txBody>
      </p:sp>
      <p:pic>
        <p:nvPicPr>
          <p:cNvPr id="9" name="Image 12" descr="WEC_logo quadri sans baselin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2637" y="5750948"/>
            <a:ext cx="1581635" cy="887750"/>
          </a:xfrm>
          <a:prstGeom prst="rect">
            <a:avLst/>
          </a:prstGeom>
        </p:spPr>
      </p:pic>
    </p:spTree>
    <p:extLst>
      <p:ext uri="{BB962C8B-B14F-4D97-AF65-F5344CB8AC3E}">
        <p14:creationId xmlns:p14="http://schemas.microsoft.com/office/powerpoint/2010/main" val="28559725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277100" cy="1184940"/>
          </a:xfrm>
        </p:spPr>
        <p:txBody>
          <a:bodyPr/>
          <a:lstStyle/>
          <a:p>
            <a:r>
              <a:rPr lang="fr-BE" sz="2400" dirty="0"/>
              <a:t>S</a:t>
            </a:r>
            <a:r>
              <a:rPr lang="fr-BE" sz="2400" dirty="0" smtClean="0"/>
              <a:t>ervices </a:t>
            </a:r>
            <a:r>
              <a:rPr lang="fr-BE" sz="2400" dirty="0" err="1"/>
              <a:t>delivered</a:t>
            </a:r>
            <a:r>
              <a:rPr lang="fr-BE" sz="2400" dirty="0"/>
              <a:t> by the </a:t>
            </a:r>
            <a:r>
              <a:rPr lang="fr-BE" sz="2400" dirty="0" err="1"/>
              <a:t>members</a:t>
            </a:r>
            <a:r>
              <a:rPr lang="fr-BE" sz="2400" dirty="0"/>
              <a:t> </a:t>
            </a:r>
            <a:r>
              <a:rPr lang="fr-BE" sz="2400" dirty="0" smtClean="0"/>
              <a:t>of</a:t>
            </a:r>
            <a:br>
              <a:rPr lang="fr-BE" sz="2400" dirty="0" smtClean="0"/>
            </a:br>
            <a:r>
              <a:rPr lang="fr-BE" sz="2400" dirty="0" smtClean="0"/>
              <a:t>the </a:t>
            </a:r>
            <a:r>
              <a:rPr lang="fr-BE" sz="2400" dirty="0"/>
              <a:t>World Employment Confederation </a:t>
            </a:r>
            <a:br>
              <a:rPr lang="fr-BE" sz="2400" dirty="0"/>
            </a:br>
            <a:endParaRPr lang="fr-BE" dirty="0"/>
          </a:p>
        </p:txBody>
      </p:sp>
      <p:sp>
        <p:nvSpPr>
          <p:cNvPr id="3" name="Text Placeholder 2"/>
          <p:cNvSpPr>
            <a:spLocks noGrp="1"/>
          </p:cNvSpPr>
          <p:nvPr>
            <p:ph type="body" sz="half" idx="13"/>
          </p:nvPr>
        </p:nvSpPr>
        <p:spPr>
          <a:xfrm>
            <a:off x="470114" y="784977"/>
            <a:ext cx="7073685" cy="369332"/>
          </a:xfrm>
        </p:spPr>
        <p:txBody>
          <a:bodyPr/>
          <a:lstStyle/>
          <a:p>
            <a:endParaRPr lang="fr-BE" dirty="0"/>
          </a:p>
        </p:txBody>
      </p:sp>
      <p:sp>
        <p:nvSpPr>
          <p:cNvPr id="4" name="Text Placeholder 3"/>
          <p:cNvSpPr>
            <a:spLocks noGrp="1"/>
          </p:cNvSpPr>
          <p:nvPr>
            <p:ph type="body" sz="quarter" idx="14"/>
          </p:nvPr>
        </p:nvSpPr>
        <p:spPr/>
        <p:txBody>
          <a:bodyPr/>
          <a:lstStyle/>
          <a:p>
            <a:endParaRPr lang="fr-BE"/>
          </a:p>
        </p:txBody>
      </p:sp>
      <p:sp>
        <p:nvSpPr>
          <p:cNvPr id="6" name="Slide Number Placeholder 5"/>
          <p:cNvSpPr>
            <a:spLocks noGrp="1"/>
          </p:cNvSpPr>
          <p:nvPr>
            <p:ph type="sldNum" sz="quarter" idx="12"/>
          </p:nvPr>
        </p:nvSpPr>
        <p:spPr/>
        <p:txBody>
          <a:bodyPr/>
          <a:lstStyle/>
          <a:p>
            <a:fld id="{0778A055-9CE0-514E-8D36-1A2B7DE83576}" type="slidenum">
              <a:rPr lang="en-US" smtClean="0"/>
              <a:pPr/>
              <a:t>7</a:t>
            </a:fld>
            <a:endParaRPr lang="en-US" dirty="0"/>
          </a:p>
        </p:txBody>
      </p:sp>
      <p:pic>
        <p:nvPicPr>
          <p:cNvPr id="7" name="Picture 6"/>
          <p:cNvPicPr>
            <a:picLocks noChangeAspect="1"/>
          </p:cNvPicPr>
          <p:nvPr/>
        </p:nvPicPr>
        <p:blipFill>
          <a:blip r:embed="rId2"/>
          <a:stretch>
            <a:fillRect/>
          </a:stretch>
        </p:blipFill>
        <p:spPr>
          <a:xfrm>
            <a:off x="-167326" y="1562101"/>
            <a:ext cx="9264989" cy="5048250"/>
          </a:xfrm>
          <a:prstGeom prst="rect">
            <a:avLst/>
          </a:prstGeom>
        </p:spPr>
      </p:pic>
    </p:spTree>
    <p:extLst>
      <p:ext uri="{BB962C8B-B14F-4D97-AF65-F5344CB8AC3E}">
        <p14:creationId xmlns:p14="http://schemas.microsoft.com/office/powerpoint/2010/main" val="13368197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848475" cy="461665"/>
          </a:xfrm>
        </p:spPr>
        <p:txBody>
          <a:bodyPr/>
          <a:lstStyle/>
          <a:p>
            <a:r>
              <a:rPr lang="fr-BE" sz="2400" dirty="0" err="1"/>
              <a:t>Positioning</a:t>
            </a:r>
            <a:r>
              <a:rPr lang="fr-BE" sz="2400" dirty="0"/>
              <a:t> the Employment </a:t>
            </a:r>
            <a:r>
              <a:rPr lang="fr-BE" sz="2400" dirty="0" err="1"/>
              <a:t>Industry</a:t>
            </a:r>
            <a:endParaRPr lang="fr-BE" sz="2400" dirty="0"/>
          </a:p>
        </p:txBody>
      </p:sp>
      <p:sp>
        <p:nvSpPr>
          <p:cNvPr id="3" name="Text Placeholder 2"/>
          <p:cNvSpPr>
            <a:spLocks noGrp="1"/>
          </p:cNvSpPr>
          <p:nvPr>
            <p:ph type="body" sz="half" idx="13"/>
          </p:nvPr>
        </p:nvSpPr>
        <p:spPr>
          <a:xfrm>
            <a:off x="460589" y="651627"/>
            <a:ext cx="8297500" cy="646331"/>
          </a:xfrm>
        </p:spPr>
        <p:txBody>
          <a:bodyPr/>
          <a:lstStyle/>
          <a:p>
            <a:r>
              <a:rPr lang="fr-BE" dirty="0"/>
              <a:t>The 5 HR Services </a:t>
            </a:r>
            <a:r>
              <a:rPr lang="fr-BE" dirty="0" err="1"/>
              <a:t>represented</a:t>
            </a:r>
            <a:r>
              <a:rPr lang="fr-BE" dirty="0"/>
              <a:t> </a:t>
            </a:r>
            <a:r>
              <a:rPr lang="fr-BE" dirty="0" smtClean="0"/>
              <a:t>by the </a:t>
            </a:r>
            <a:r>
              <a:rPr lang="fr-BE" dirty="0"/>
              <a:t>World Employment Confederation </a:t>
            </a:r>
          </a:p>
        </p:txBody>
      </p:sp>
      <p:sp>
        <p:nvSpPr>
          <p:cNvPr id="6" name="Slide Number Placeholder 5"/>
          <p:cNvSpPr>
            <a:spLocks noGrp="1"/>
          </p:cNvSpPr>
          <p:nvPr>
            <p:ph type="sldNum" sz="quarter" idx="12"/>
          </p:nvPr>
        </p:nvSpPr>
        <p:spPr/>
        <p:txBody>
          <a:bodyPr/>
          <a:lstStyle/>
          <a:p>
            <a:fld id="{0778A055-9CE0-514E-8D36-1A2B7DE83576}" type="slidenum">
              <a:rPr lang="en-US" smtClean="0"/>
              <a:pPr/>
              <a:t>8</a:t>
            </a:fld>
            <a:endParaRPr lang="en-US" dirty="0"/>
          </a:p>
        </p:txBody>
      </p:sp>
      <p:graphicFrame>
        <p:nvGraphicFramePr>
          <p:cNvPr id="7" name="Diagram 6"/>
          <p:cNvGraphicFramePr/>
          <p:nvPr>
            <p:extLst/>
          </p:nvPr>
        </p:nvGraphicFramePr>
        <p:xfrm>
          <a:off x="360429" y="1577975"/>
          <a:ext cx="8407185" cy="4260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31490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pour une image  12"/>
          <p:cNvSpPr>
            <a:spLocks noGrp="1"/>
          </p:cNvSpPr>
          <p:nvPr>
            <p:ph type="pic" sz="quarter" idx="14"/>
          </p:nvPr>
        </p:nvSpPr>
        <p:spPr/>
      </p:sp>
      <p:sp>
        <p:nvSpPr>
          <p:cNvPr id="14" name="Espace réservé pour une image  13"/>
          <p:cNvSpPr>
            <a:spLocks noGrp="1"/>
          </p:cNvSpPr>
          <p:nvPr>
            <p:ph type="pic" sz="quarter" idx="18"/>
          </p:nvPr>
        </p:nvSpPr>
        <p:spPr/>
      </p:sp>
      <p:sp>
        <p:nvSpPr>
          <p:cNvPr id="5" name="Espace réservé du texte 4"/>
          <p:cNvSpPr>
            <a:spLocks noGrp="1"/>
          </p:cNvSpPr>
          <p:nvPr>
            <p:ph type="body" sz="half" idx="2"/>
          </p:nvPr>
        </p:nvSpPr>
        <p:spPr/>
        <p:txBody>
          <a:bodyPr/>
          <a:lstStyle/>
          <a:p>
            <a:r>
              <a:rPr lang="en-US" smtClean="0"/>
              <a:t>Section 01</a:t>
            </a:r>
            <a:endParaRPr lang="en-US" dirty="0"/>
          </a:p>
        </p:txBody>
      </p:sp>
      <p:sp>
        <p:nvSpPr>
          <p:cNvPr id="4" name="Titre 3"/>
          <p:cNvSpPr>
            <a:spLocks noGrp="1"/>
          </p:cNvSpPr>
          <p:nvPr>
            <p:ph type="ctrTitle"/>
          </p:nvPr>
        </p:nvSpPr>
        <p:spPr>
          <a:xfrm>
            <a:off x="3459120" y="4131734"/>
            <a:ext cx="3287604" cy="415498"/>
          </a:xfrm>
        </p:spPr>
        <p:txBody>
          <a:bodyPr/>
          <a:lstStyle/>
          <a:p>
            <a:r>
              <a:rPr lang="fr-FR" dirty="0" err="1" smtClean="0"/>
              <a:t>Membership</a:t>
            </a:r>
            <a:r>
              <a:rPr lang="fr-FR" dirty="0" smtClean="0"/>
              <a:t> Policy</a:t>
            </a:r>
            <a:endParaRPr lang="en-US" dirty="0"/>
          </a:p>
        </p:txBody>
      </p:sp>
      <p:sp>
        <p:nvSpPr>
          <p:cNvPr id="7" name="Espace réservé du numéro de diapositive 6"/>
          <p:cNvSpPr>
            <a:spLocks noGrp="1"/>
          </p:cNvSpPr>
          <p:nvPr>
            <p:ph type="sldNum" sz="quarter" idx="12"/>
          </p:nvPr>
        </p:nvSpPr>
        <p:spPr/>
        <p:txBody>
          <a:bodyPr/>
          <a:lstStyle/>
          <a:p>
            <a:fld id="{0778A055-9CE0-514E-8D36-1A2B7DE83576}" type="slidenum">
              <a:rPr lang="en-US" smtClean="0"/>
              <a:pPr/>
              <a:t>9</a:t>
            </a:fld>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WEC PowerPoint template">
  <a:themeElements>
    <a:clrScheme name="WEC">
      <a:dk1>
        <a:srgbClr val="28526C"/>
      </a:dk1>
      <a:lt1>
        <a:sysClr val="window" lastClr="FFFFFF"/>
      </a:lt1>
      <a:dk2>
        <a:srgbClr val="008792"/>
      </a:dk2>
      <a:lt2>
        <a:srgbClr val="77B27C"/>
      </a:lt2>
      <a:accent1>
        <a:srgbClr val="8A7CB5"/>
      </a:accent1>
      <a:accent2>
        <a:srgbClr val="CB4641"/>
      </a:accent2>
      <a:accent3>
        <a:srgbClr val="E5AA34"/>
      </a:accent3>
      <a:accent4>
        <a:srgbClr val="1D3E50"/>
      </a:accent4>
      <a:accent5>
        <a:srgbClr val="FFFFFF"/>
      </a:accent5>
      <a:accent6>
        <a:srgbClr val="C5C9D4"/>
      </a:accent6>
      <a:hlink>
        <a:srgbClr val="CFDFE4"/>
      </a:hlink>
      <a:folHlink>
        <a:srgbClr val="E0DDEF"/>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2355C234032249A396B49CEDCF6F69" ma:contentTypeVersion="10" ma:contentTypeDescription="Create a new document." ma:contentTypeScope="" ma:versionID="a2c98ab0361fb6fd9f1e4ba3f6d3e553">
  <xsd:schema xmlns:xsd="http://www.w3.org/2001/XMLSchema" xmlns:xs="http://www.w3.org/2001/XMLSchema" xmlns:p="http://schemas.microsoft.com/office/2006/metadata/properties" xmlns:ns2="fcc0a707-5f95-429e-be96-01cbef0e08b9" xmlns:ns3="4e2d8bdb-9d47-4100-b7ec-447865c5c5b3" targetNamespace="http://schemas.microsoft.com/office/2006/metadata/properties" ma:root="true" ma:fieldsID="ff16799c4112cbe3e5c2d38b6bb1f340" ns2:_="" ns3:_="">
    <xsd:import namespace="fcc0a707-5f95-429e-be96-01cbef0e08b9"/>
    <xsd:import namespace="4e2d8bdb-9d47-4100-b7ec-447865c5c5b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c0a707-5f95-429e-be96-01cbef0e08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e2d8bdb-9d47-4100-b7ec-447865c5c5b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08C34BB-646B-483C-8754-D07451C0264C}"/>
</file>

<file path=customXml/itemProps2.xml><?xml version="1.0" encoding="utf-8"?>
<ds:datastoreItem xmlns:ds="http://schemas.openxmlformats.org/officeDocument/2006/customXml" ds:itemID="{7C10ABD3-F701-4638-9251-0FF4860D8FCA}"/>
</file>

<file path=customXml/itemProps3.xml><?xml version="1.0" encoding="utf-8"?>
<ds:datastoreItem xmlns:ds="http://schemas.openxmlformats.org/officeDocument/2006/customXml" ds:itemID="{9FB77AAF-E5B2-4F9B-8261-4B55D15F80BC}"/>
</file>

<file path=docProps/app.xml><?xml version="1.0" encoding="utf-8"?>
<Properties xmlns="http://schemas.openxmlformats.org/officeDocument/2006/extended-properties" xmlns:vt="http://schemas.openxmlformats.org/officeDocument/2006/docPropsVTypes">
  <Template>WEC PowerPoint template</Template>
  <TotalTime>627</TotalTime>
  <Words>1497</Words>
  <Application>Microsoft Office PowerPoint</Application>
  <PresentationFormat>On-screen Show (4:3)</PresentationFormat>
  <Paragraphs>378</Paragraphs>
  <Slides>38</Slides>
  <Notes>18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Museo Sans 900</vt:lpstr>
      <vt:lpstr>Museo Sans 300</vt:lpstr>
      <vt:lpstr>Museo Sans 700</vt:lpstr>
      <vt:lpstr>Museo Sans 500</vt:lpstr>
      <vt:lpstr>Segoe UI</vt:lpstr>
      <vt:lpstr>Trebuchet MS</vt:lpstr>
      <vt:lpstr>Arial</vt:lpstr>
      <vt:lpstr>Museo Sans</vt:lpstr>
      <vt:lpstr>MS PGothic</vt:lpstr>
      <vt:lpstr>Calibri</vt:lpstr>
      <vt:lpstr>Helvetica</vt:lpstr>
      <vt:lpstr>WEC PowerPoint template</vt:lpstr>
      <vt:lpstr>Leading in a changing world of work</vt:lpstr>
      <vt:lpstr>Content</vt:lpstr>
      <vt:lpstr>What is the World Employment Confederation?</vt:lpstr>
      <vt:lpstr>Key facts and figures</vt:lpstr>
      <vt:lpstr>History  of the World Employment Confederation</vt:lpstr>
      <vt:lpstr>Positioning the industry The Proof Points as labour market enablers</vt:lpstr>
      <vt:lpstr>Services delivered by the members of the World Employment Confederation  </vt:lpstr>
      <vt:lpstr>Positioning the Employment Industry</vt:lpstr>
      <vt:lpstr>Membership Policy</vt:lpstr>
      <vt:lpstr>A global confederation</vt:lpstr>
      <vt:lpstr>Corporate Members</vt:lpstr>
      <vt:lpstr>HR services represented by Members </vt:lpstr>
      <vt:lpstr>Mission and Guiding Principles</vt:lpstr>
      <vt:lpstr>What are our guiding principles</vt:lpstr>
      <vt:lpstr>Our mission</vt:lpstr>
      <vt:lpstr>Key global external stakeholders</vt:lpstr>
      <vt:lpstr>Advocating: What are our guiding principles</vt:lpstr>
      <vt:lpstr>The voice of the Employment Industry</vt:lpstr>
      <vt:lpstr>Global jobs market in 2016</vt:lpstr>
      <vt:lpstr>Impact on labour markets</vt:lpstr>
      <vt:lpstr>Agency Work</vt:lpstr>
      <vt:lpstr>Direct Recruitment</vt:lpstr>
      <vt:lpstr>The RPO market</vt:lpstr>
      <vt:lpstr>The MSP market </vt:lpstr>
      <vt:lpstr>Career Management</vt:lpstr>
      <vt:lpstr>Europe </vt:lpstr>
      <vt:lpstr>Regional Data – Asia Pacific</vt:lpstr>
      <vt:lpstr>Regional Data – South America </vt:lpstr>
      <vt:lpstr>Regional Data – North America </vt:lpstr>
      <vt:lpstr>Governing Bodies</vt:lpstr>
      <vt:lpstr>WEC Governing Bodies </vt:lpstr>
      <vt:lpstr>WEC Board members</vt:lpstr>
      <vt:lpstr>WEC Executive Committee (Officers)</vt:lpstr>
      <vt:lpstr>WEC Head Office Responsibilities’ split</vt:lpstr>
      <vt:lpstr>Services to Members</vt:lpstr>
      <vt:lpstr>5 key Services to Members</vt:lpstr>
      <vt:lpstr>PowerPoint Presentation</vt:lpstr>
      <vt:lpstr>Stay in touch!</vt:lpstr>
    </vt:vector>
  </TitlesOfParts>
  <Company>COMBELL GROUP NV</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Denis Pennel</dc:creator>
  <cp:lastModifiedBy>Denis Pennel</cp:lastModifiedBy>
  <cp:revision>99</cp:revision>
  <cp:lastPrinted>2018-01-11T10:19:11Z</cp:lastPrinted>
  <dcterms:created xsi:type="dcterms:W3CDTF">2016-09-14T08:19:27Z</dcterms:created>
  <dcterms:modified xsi:type="dcterms:W3CDTF">2019-02-08T10:26:41Z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0x010100002355C234032249A396B49CEDCF6F69</vt:lpwstr>
  </property>
  <property fmtid="{D5CDD505-2E9C-101B-9397-08002B2CF9AE}" pid="3" name="Order">
    <vt:r8>1153200</vt:r8>
  </property>
</Properties>
</file>